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983" r:id="rId5"/>
    <p:sldId id="294" r:id="rId6"/>
    <p:sldId id="262" r:id="rId7"/>
    <p:sldId id="981" r:id="rId8"/>
    <p:sldId id="263" r:id="rId9"/>
    <p:sldId id="942" r:id="rId10"/>
    <p:sldId id="962" r:id="rId11"/>
    <p:sldId id="963" r:id="rId12"/>
    <p:sldId id="926" r:id="rId13"/>
    <p:sldId id="932" r:id="rId14"/>
    <p:sldId id="977" r:id="rId15"/>
    <p:sldId id="948" r:id="rId16"/>
    <p:sldId id="949" r:id="rId17"/>
    <p:sldId id="950" r:id="rId18"/>
    <p:sldId id="951" r:id="rId19"/>
    <p:sldId id="955" r:id="rId20"/>
    <p:sldId id="954" r:id="rId21"/>
    <p:sldId id="957" r:id="rId22"/>
    <p:sldId id="958" r:id="rId23"/>
    <p:sldId id="959" r:id="rId24"/>
    <p:sldId id="970" r:id="rId25"/>
    <p:sldId id="964" r:id="rId26"/>
    <p:sldId id="965" r:id="rId27"/>
    <p:sldId id="966" r:id="rId28"/>
    <p:sldId id="967" r:id="rId29"/>
    <p:sldId id="968" r:id="rId30"/>
    <p:sldId id="944" r:id="rId31"/>
    <p:sldId id="976" r:id="rId32"/>
    <p:sldId id="972" r:id="rId33"/>
    <p:sldId id="971" r:id="rId34"/>
    <p:sldId id="973" r:id="rId35"/>
    <p:sldId id="975" r:id="rId36"/>
    <p:sldId id="978" r:id="rId37"/>
    <p:sldId id="974" r:id="rId38"/>
    <p:sldId id="936" r:id="rId39"/>
    <p:sldId id="980" r:id="rId40"/>
    <p:sldId id="930" r:id="rId41"/>
    <p:sldId id="982" r:id="rId42"/>
    <p:sldId id="922" r:id="rId43"/>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0" clrIdx="0"/>
  <p:cmAuthor id="2" name="Bettina Frei" initials="BF" lastIdx="1" clrIdx="1">
    <p:extLst>
      <p:ext uri="{19B8F6BF-5375-455C-9EA6-DF929625EA0E}">
        <p15:presenceInfo xmlns:p15="http://schemas.microsoft.com/office/powerpoint/2012/main" userId="8b1237a86ff873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A58"/>
    <a:srgbClr val="99CCFF"/>
    <a:srgbClr val="FFFFCC"/>
    <a:srgbClr val="CCECFF"/>
    <a:srgbClr val="FFFFFF"/>
    <a:srgbClr val="003E6C"/>
    <a:srgbClr val="C7D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43" autoAdjust="0"/>
    <p:restoredTop sz="94694"/>
  </p:normalViewPr>
  <p:slideViewPr>
    <p:cSldViewPr snapToGrid="0" snapToObjects="1">
      <p:cViewPr varScale="1">
        <p:scale>
          <a:sx n="110" d="100"/>
          <a:sy n="110" d="100"/>
        </p:scale>
        <p:origin x="1170" y="54"/>
      </p:cViewPr>
      <p:guideLst/>
    </p:cSldViewPr>
  </p:slideViewPr>
  <p:notesTextViewPr>
    <p:cViewPr>
      <p:scale>
        <a:sx n="3" d="2"/>
        <a:sy n="3" d="2"/>
      </p:scale>
      <p:origin x="0" y="0"/>
    </p:cViewPr>
  </p:notesTextViewPr>
  <p:sorterViewPr>
    <p:cViewPr>
      <p:scale>
        <a:sx n="66" d="100"/>
        <a:sy n="66" d="100"/>
      </p:scale>
      <p:origin x="0" y="-533"/>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ina Frei" userId="2bedfe6b-2384-41d8-90a2-ab73fb7683c5" providerId="ADAL" clId="{366A6BE1-9F09-42E9-BA01-CEE233EA887F}"/>
    <pc:docChg chg="undo custSel addSld delSld modSld sldOrd">
      <pc:chgData name="Bettina Frei" userId="2bedfe6b-2384-41d8-90a2-ab73fb7683c5" providerId="ADAL" clId="{366A6BE1-9F09-42E9-BA01-CEE233EA887F}" dt="2024-05-16T13:40:08.406" v="871" actId="20577"/>
      <pc:docMkLst>
        <pc:docMk/>
      </pc:docMkLst>
      <pc:sldChg chg="modSp mod">
        <pc:chgData name="Bettina Frei" userId="2bedfe6b-2384-41d8-90a2-ab73fb7683c5" providerId="ADAL" clId="{366A6BE1-9F09-42E9-BA01-CEE233EA887F}" dt="2024-05-16T13:35:20.951" v="545" actId="14100"/>
        <pc:sldMkLst>
          <pc:docMk/>
          <pc:sldMk cId="2039066438" sldId="930"/>
        </pc:sldMkLst>
        <pc:spChg chg="mod">
          <ac:chgData name="Bettina Frei" userId="2bedfe6b-2384-41d8-90a2-ab73fb7683c5" providerId="ADAL" clId="{366A6BE1-9F09-42E9-BA01-CEE233EA887F}" dt="2024-05-16T13:35:20.951" v="545" actId="14100"/>
          <ac:spMkLst>
            <pc:docMk/>
            <pc:sldMk cId="2039066438" sldId="930"/>
            <ac:spMk id="4" creationId="{07C10162-DEC7-BCBA-23EF-976BD9BD3215}"/>
          </ac:spMkLst>
        </pc:spChg>
      </pc:sldChg>
      <pc:sldChg chg="modSp mod">
        <pc:chgData name="Bettina Frei" userId="2bedfe6b-2384-41d8-90a2-ab73fb7683c5" providerId="ADAL" clId="{366A6BE1-9F09-42E9-BA01-CEE233EA887F}" dt="2024-05-16T13:35:51.293" v="546" actId="1076"/>
        <pc:sldMkLst>
          <pc:docMk/>
          <pc:sldMk cId="3886727648" sldId="936"/>
        </pc:sldMkLst>
        <pc:spChg chg="mod">
          <ac:chgData name="Bettina Frei" userId="2bedfe6b-2384-41d8-90a2-ab73fb7683c5" providerId="ADAL" clId="{366A6BE1-9F09-42E9-BA01-CEE233EA887F}" dt="2024-05-16T13:35:51.293" v="546" actId="1076"/>
          <ac:spMkLst>
            <pc:docMk/>
            <pc:sldMk cId="3886727648" sldId="936"/>
            <ac:spMk id="14" creationId="{9EF25F1F-A2AB-F904-E819-261080AD97D0}"/>
          </ac:spMkLst>
        </pc:spChg>
      </pc:sldChg>
      <pc:sldChg chg="del">
        <pc:chgData name="Bettina Frei" userId="2bedfe6b-2384-41d8-90a2-ab73fb7683c5" providerId="ADAL" clId="{366A6BE1-9F09-42E9-BA01-CEE233EA887F}" dt="2024-05-16T13:17:42.352" v="1" actId="47"/>
        <pc:sldMkLst>
          <pc:docMk/>
          <pc:sldMk cId="2340468829" sldId="979"/>
        </pc:sldMkLst>
      </pc:sldChg>
      <pc:sldChg chg="modSp mod">
        <pc:chgData name="Bettina Frei" userId="2bedfe6b-2384-41d8-90a2-ab73fb7683c5" providerId="ADAL" clId="{366A6BE1-9F09-42E9-BA01-CEE233EA887F}" dt="2024-05-16T13:28:35.936" v="539" actId="20577"/>
        <pc:sldMkLst>
          <pc:docMk/>
          <pc:sldMk cId="2112156453" sldId="981"/>
        </pc:sldMkLst>
        <pc:spChg chg="mod">
          <ac:chgData name="Bettina Frei" userId="2bedfe6b-2384-41d8-90a2-ab73fb7683c5" providerId="ADAL" clId="{366A6BE1-9F09-42E9-BA01-CEE233EA887F}" dt="2024-05-16T13:28:35.936" v="539" actId="20577"/>
          <ac:spMkLst>
            <pc:docMk/>
            <pc:sldMk cId="2112156453" sldId="981"/>
            <ac:spMk id="3" creationId="{F9B0FA20-5E6E-C748-8981-AFCFD908892A}"/>
          </ac:spMkLst>
        </pc:spChg>
      </pc:sldChg>
      <pc:sldChg chg="modSp mod">
        <pc:chgData name="Bettina Frei" userId="2bedfe6b-2384-41d8-90a2-ab73fb7683c5" providerId="ADAL" clId="{366A6BE1-9F09-42E9-BA01-CEE233EA887F}" dt="2024-05-16T13:40:08.406" v="871" actId="20577"/>
        <pc:sldMkLst>
          <pc:docMk/>
          <pc:sldMk cId="3217170358" sldId="982"/>
        </pc:sldMkLst>
        <pc:spChg chg="mod">
          <ac:chgData name="Bettina Frei" userId="2bedfe6b-2384-41d8-90a2-ab73fb7683c5" providerId="ADAL" clId="{366A6BE1-9F09-42E9-BA01-CEE233EA887F}" dt="2024-05-16T13:40:08.406" v="871" actId="20577"/>
          <ac:spMkLst>
            <pc:docMk/>
            <pc:sldMk cId="3217170358" sldId="982"/>
            <ac:spMk id="3" creationId="{F9B0FA20-5E6E-C748-8981-AFCFD908892A}"/>
          </ac:spMkLst>
        </pc:spChg>
      </pc:sldChg>
      <pc:sldChg chg="del">
        <pc:chgData name="Bettina Frei" userId="2bedfe6b-2384-41d8-90a2-ab73fb7683c5" providerId="ADAL" clId="{366A6BE1-9F09-42E9-BA01-CEE233EA887F}" dt="2024-05-16T13:17:38.900" v="0" actId="47"/>
        <pc:sldMkLst>
          <pc:docMk/>
          <pc:sldMk cId="82270896" sldId="983"/>
        </pc:sldMkLst>
      </pc:sldChg>
      <pc:sldChg chg="delSp modSp new mod ord">
        <pc:chgData name="Bettina Frei" userId="2bedfe6b-2384-41d8-90a2-ab73fb7683c5" providerId="ADAL" clId="{366A6BE1-9F09-42E9-BA01-CEE233EA887F}" dt="2024-05-16T13:27:11.145" v="533" actId="20577"/>
        <pc:sldMkLst>
          <pc:docMk/>
          <pc:sldMk cId="3744708197" sldId="983"/>
        </pc:sldMkLst>
        <pc:spChg chg="del mod">
          <ac:chgData name="Bettina Frei" userId="2bedfe6b-2384-41d8-90a2-ab73fb7683c5" providerId="ADAL" clId="{366A6BE1-9F09-42E9-BA01-CEE233EA887F}" dt="2024-05-16T13:25:36.696" v="505" actId="478"/>
          <ac:spMkLst>
            <pc:docMk/>
            <pc:sldMk cId="3744708197" sldId="983"/>
            <ac:spMk id="2" creationId="{C5D82FE3-87D2-AE3D-07EC-04B9E44FF939}"/>
          </ac:spMkLst>
        </pc:spChg>
        <pc:spChg chg="mod">
          <ac:chgData name="Bettina Frei" userId="2bedfe6b-2384-41d8-90a2-ab73fb7683c5" providerId="ADAL" clId="{366A6BE1-9F09-42E9-BA01-CEE233EA887F}" dt="2024-05-16T13:27:11.145" v="533" actId="20577"/>
          <ac:spMkLst>
            <pc:docMk/>
            <pc:sldMk cId="3744708197" sldId="983"/>
            <ac:spMk id="3" creationId="{AD439223-BC41-DA5A-7523-E06815442A25}"/>
          </ac:spMkLst>
        </pc:spChg>
      </pc:sldChg>
      <pc:sldChg chg="del">
        <pc:chgData name="Bettina Frei" userId="2bedfe6b-2384-41d8-90a2-ab73fb7683c5" providerId="ADAL" clId="{366A6BE1-9F09-42E9-BA01-CEE233EA887F}" dt="2024-05-16T13:17:43.482" v="2" actId="47"/>
        <pc:sldMkLst>
          <pc:docMk/>
          <pc:sldMk cId="2442667383" sldId="98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3B5BC-4FBE-3546-9E8E-C0E6D6469159}" type="doc">
      <dgm:prSet loTypeId="urn:microsoft.com/office/officeart/2005/8/layout/venn1" loCatId="" qsTypeId="urn:microsoft.com/office/officeart/2005/8/quickstyle/simple1" qsCatId="simple" csTypeId="urn:microsoft.com/office/officeart/2005/8/colors/colorful1" csCatId="colorful" phldr="1"/>
      <dgm:spPr/>
      <dgm:t>
        <a:bodyPr/>
        <a:lstStyle/>
        <a:p>
          <a:endParaRPr lang="de-DE"/>
        </a:p>
      </dgm:t>
    </dgm:pt>
    <dgm:pt modelId="{86F86001-855D-D74B-8528-5B42EDDE3614}">
      <dgm:prSet phldrT="[Text]" custT="1"/>
      <dgm:spPr/>
      <dgm:t>
        <a:bodyPr/>
        <a:lstStyle/>
        <a:p>
          <a:r>
            <a:rPr lang="de-DE" sz="1400" b="1" dirty="0"/>
            <a:t>Digitalisierung</a:t>
          </a:r>
        </a:p>
      </dgm:t>
    </dgm:pt>
    <dgm:pt modelId="{B02C70C5-7724-6B45-B0C2-C5159C6E5BC1}" type="parTrans" cxnId="{559330E7-99F4-704D-B394-4240C206DC8D}">
      <dgm:prSet/>
      <dgm:spPr/>
      <dgm:t>
        <a:bodyPr/>
        <a:lstStyle/>
        <a:p>
          <a:endParaRPr lang="de-DE"/>
        </a:p>
      </dgm:t>
    </dgm:pt>
    <dgm:pt modelId="{FBE12C9F-F268-7F46-BDD4-E86324A6E72C}" type="sibTrans" cxnId="{559330E7-99F4-704D-B394-4240C206DC8D}">
      <dgm:prSet/>
      <dgm:spPr/>
      <dgm:t>
        <a:bodyPr/>
        <a:lstStyle/>
        <a:p>
          <a:endParaRPr lang="de-DE"/>
        </a:p>
      </dgm:t>
    </dgm:pt>
    <dgm:pt modelId="{F6D0EA56-08BA-EA48-A145-840538CD1DB3}">
      <dgm:prSet phldrT="[Text]" phldr="1"/>
      <dgm:spPr/>
      <dgm:t>
        <a:bodyPr/>
        <a:lstStyle/>
        <a:p>
          <a:endParaRPr lang="de-DE" sz="1400" b="1" dirty="0"/>
        </a:p>
      </dgm:t>
    </dgm:pt>
    <dgm:pt modelId="{AD77F3E3-7397-DA4F-9DC4-3CC6B46AB656}" type="parTrans" cxnId="{B53BF187-DE03-6C44-B8EF-7D5BDF4C1CBF}">
      <dgm:prSet/>
      <dgm:spPr/>
      <dgm:t>
        <a:bodyPr/>
        <a:lstStyle/>
        <a:p>
          <a:endParaRPr lang="de-DE"/>
        </a:p>
      </dgm:t>
    </dgm:pt>
    <dgm:pt modelId="{00CD993F-4B42-3D47-812A-76C3D4F9F567}" type="sibTrans" cxnId="{B53BF187-DE03-6C44-B8EF-7D5BDF4C1CBF}">
      <dgm:prSet/>
      <dgm:spPr/>
      <dgm:t>
        <a:bodyPr/>
        <a:lstStyle/>
        <a:p>
          <a:endParaRPr lang="de-DE"/>
        </a:p>
      </dgm:t>
    </dgm:pt>
    <dgm:pt modelId="{750C5C51-C3CD-8143-A96B-7C0D9F85D3AE}">
      <dgm:prSet phldrT="[Text]" custT="1"/>
      <dgm:spPr/>
      <dgm:t>
        <a:bodyPr/>
        <a:lstStyle/>
        <a:p>
          <a:r>
            <a:rPr lang="de-DE" sz="1400" b="1" dirty="0"/>
            <a:t>Globalisierung</a:t>
          </a:r>
        </a:p>
      </dgm:t>
    </dgm:pt>
    <dgm:pt modelId="{134AB2AC-94D7-144B-A3A6-3C1D164F8AC6}" type="parTrans" cxnId="{50AFB205-7DA7-1349-BEDA-DF7C71FD7DBB}">
      <dgm:prSet/>
      <dgm:spPr/>
      <dgm:t>
        <a:bodyPr/>
        <a:lstStyle/>
        <a:p>
          <a:endParaRPr lang="de-DE"/>
        </a:p>
      </dgm:t>
    </dgm:pt>
    <dgm:pt modelId="{08B0C83B-6DAC-AB4F-A07E-ECDF82839FF4}" type="sibTrans" cxnId="{50AFB205-7DA7-1349-BEDA-DF7C71FD7DBB}">
      <dgm:prSet/>
      <dgm:spPr/>
      <dgm:t>
        <a:bodyPr/>
        <a:lstStyle/>
        <a:p>
          <a:endParaRPr lang="de-DE"/>
        </a:p>
      </dgm:t>
    </dgm:pt>
    <dgm:pt modelId="{D112E934-6A17-354F-AEDA-EAF82E23D600}">
      <dgm:prSet phldrT="[Text]" custT="1"/>
      <dgm:spPr/>
      <dgm:t>
        <a:bodyPr/>
        <a:lstStyle/>
        <a:p>
          <a:r>
            <a:rPr lang="de-DE" sz="1400" b="1" dirty="0" err="1"/>
            <a:t>Upskilling</a:t>
          </a:r>
          <a:endParaRPr lang="de-DE" sz="1400" b="1" dirty="0"/>
        </a:p>
      </dgm:t>
    </dgm:pt>
    <dgm:pt modelId="{B9933334-8C00-C040-8C21-EE40462C4ED5}" type="parTrans" cxnId="{C1A91C85-072E-E746-8E02-43B4B974209C}">
      <dgm:prSet/>
      <dgm:spPr/>
      <dgm:t>
        <a:bodyPr/>
        <a:lstStyle/>
        <a:p>
          <a:endParaRPr lang="de-DE"/>
        </a:p>
      </dgm:t>
    </dgm:pt>
    <dgm:pt modelId="{C5E438AA-C284-EA44-A0C2-38E7488DDFA7}" type="sibTrans" cxnId="{C1A91C85-072E-E746-8E02-43B4B974209C}">
      <dgm:prSet/>
      <dgm:spPr/>
      <dgm:t>
        <a:bodyPr/>
        <a:lstStyle/>
        <a:p>
          <a:endParaRPr lang="de-DE"/>
        </a:p>
      </dgm:t>
    </dgm:pt>
    <dgm:pt modelId="{803C440E-7593-1946-A1C1-14F9732D038E}">
      <dgm:prSet phldrT="[Text]" custT="1"/>
      <dgm:spPr/>
      <dgm:t>
        <a:bodyPr/>
        <a:lstStyle/>
        <a:p>
          <a:r>
            <a:rPr lang="de-DE" sz="1400" b="1" dirty="0"/>
            <a:t>Demographischer Wandel</a:t>
          </a:r>
        </a:p>
      </dgm:t>
    </dgm:pt>
    <dgm:pt modelId="{FB8F8214-D0CF-9646-8934-DDDABDB50AC3}" type="parTrans" cxnId="{E4633D49-8206-5F4D-8963-D179AA2960BA}">
      <dgm:prSet/>
      <dgm:spPr/>
      <dgm:t>
        <a:bodyPr/>
        <a:lstStyle/>
        <a:p>
          <a:endParaRPr lang="de-DE"/>
        </a:p>
      </dgm:t>
    </dgm:pt>
    <dgm:pt modelId="{5611D7C9-E440-9B40-BDCA-FF84EFFDDD95}" type="sibTrans" cxnId="{E4633D49-8206-5F4D-8963-D179AA2960BA}">
      <dgm:prSet/>
      <dgm:spPr/>
      <dgm:t>
        <a:bodyPr/>
        <a:lstStyle/>
        <a:p>
          <a:endParaRPr lang="de-DE"/>
        </a:p>
      </dgm:t>
    </dgm:pt>
    <dgm:pt modelId="{D5BB2B74-F3AF-FD47-B998-BABA36C8A7DC}">
      <dgm:prSet phldrT="[Text]" custT="1"/>
      <dgm:spPr/>
      <dgm:t>
        <a:bodyPr/>
        <a:lstStyle/>
        <a:p>
          <a:r>
            <a:rPr lang="de-DE" sz="1400" b="1" dirty="0"/>
            <a:t>Generationen</a:t>
          </a:r>
        </a:p>
      </dgm:t>
    </dgm:pt>
    <dgm:pt modelId="{B740745F-7C77-8448-B7FC-F89D7165DA3D}" type="parTrans" cxnId="{500D7723-F7A2-0141-88A0-277A90643A3E}">
      <dgm:prSet/>
      <dgm:spPr/>
      <dgm:t>
        <a:bodyPr/>
        <a:lstStyle/>
        <a:p>
          <a:endParaRPr lang="de-DE"/>
        </a:p>
      </dgm:t>
    </dgm:pt>
    <dgm:pt modelId="{E391006E-D8FB-E449-95C7-C9316E05190B}" type="sibTrans" cxnId="{500D7723-F7A2-0141-88A0-277A90643A3E}">
      <dgm:prSet/>
      <dgm:spPr/>
      <dgm:t>
        <a:bodyPr/>
        <a:lstStyle/>
        <a:p>
          <a:endParaRPr lang="de-DE"/>
        </a:p>
      </dgm:t>
    </dgm:pt>
    <dgm:pt modelId="{0CF079DB-27FA-434B-868F-9C884C5CED6D}">
      <dgm:prSet phldrT="[Text]" custT="1"/>
      <dgm:spPr/>
      <dgm:t>
        <a:bodyPr/>
        <a:lstStyle/>
        <a:p>
          <a:r>
            <a:rPr lang="de-DE" sz="1400" b="1" dirty="0"/>
            <a:t>Mobilität</a:t>
          </a:r>
        </a:p>
      </dgm:t>
    </dgm:pt>
    <dgm:pt modelId="{612BA88E-51CA-3F4B-A3E6-899A43630BFA}" type="parTrans" cxnId="{6F94C3DA-D577-3942-886F-7238B5F4FBE0}">
      <dgm:prSet/>
      <dgm:spPr/>
      <dgm:t>
        <a:bodyPr/>
        <a:lstStyle/>
        <a:p>
          <a:endParaRPr lang="de-DE"/>
        </a:p>
      </dgm:t>
    </dgm:pt>
    <dgm:pt modelId="{8C4E5CBE-7F38-AE42-91F5-9643D43BBEA0}" type="sibTrans" cxnId="{6F94C3DA-D577-3942-886F-7238B5F4FBE0}">
      <dgm:prSet/>
      <dgm:spPr/>
      <dgm:t>
        <a:bodyPr/>
        <a:lstStyle/>
        <a:p>
          <a:endParaRPr lang="de-DE"/>
        </a:p>
      </dgm:t>
    </dgm:pt>
    <dgm:pt modelId="{87F058E3-03F6-7C42-82A2-579A8C4AF61E}">
      <dgm:prSet phldrT="[Text]" custT="1"/>
      <dgm:spPr/>
      <dgm:t>
        <a:bodyPr/>
        <a:lstStyle/>
        <a:p>
          <a:endParaRPr lang="de-DE"/>
        </a:p>
      </dgm:t>
    </dgm:pt>
    <dgm:pt modelId="{5FC14EC7-A7D6-1643-9CBA-27055C19A4F4}" type="parTrans" cxnId="{04257BCF-32B2-D64C-8C2C-62B359904229}">
      <dgm:prSet/>
      <dgm:spPr/>
      <dgm:t>
        <a:bodyPr/>
        <a:lstStyle/>
        <a:p>
          <a:endParaRPr lang="de-DE"/>
        </a:p>
      </dgm:t>
    </dgm:pt>
    <dgm:pt modelId="{FB06702A-40C4-1045-B290-C9BCA2CABD61}" type="sibTrans" cxnId="{04257BCF-32B2-D64C-8C2C-62B359904229}">
      <dgm:prSet/>
      <dgm:spPr/>
      <dgm:t>
        <a:bodyPr/>
        <a:lstStyle/>
        <a:p>
          <a:endParaRPr lang="de-DE"/>
        </a:p>
      </dgm:t>
    </dgm:pt>
    <dgm:pt modelId="{AAD2970E-0B2F-DB4A-807D-DAAC349E21DD}">
      <dgm:prSet phldrT="[Text]"/>
      <dgm:spPr/>
      <dgm:t>
        <a:bodyPr/>
        <a:lstStyle/>
        <a:p>
          <a:endParaRPr lang="de-DE" sz="1400" b="1"/>
        </a:p>
      </dgm:t>
    </dgm:pt>
    <dgm:pt modelId="{349371E3-30E8-7C41-89C8-1690F72F840E}" type="parTrans" cxnId="{F0DC41DC-1DDC-E144-B786-649DAFD4E339}">
      <dgm:prSet/>
      <dgm:spPr/>
      <dgm:t>
        <a:bodyPr/>
        <a:lstStyle/>
        <a:p>
          <a:endParaRPr lang="de-DE"/>
        </a:p>
      </dgm:t>
    </dgm:pt>
    <dgm:pt modelId="{FFB14BBF-EC3A-484D-8166-DBBFE05A54BD}" type="sibTrans" cxnId="{F0DC41DC-1DDC-E144-B786-649DAFD4E339}">
      <dgm:prSet/>
      <dgm:spPr/>
      <dgm:t>
        <a:bodyPr/>
        <a:lstStyle/>
        <a:p>
          <a:endParaRPr lang="de-DE"/>
        </a:p>
      </dgm:t>
    </dgm:pt>
    <dgm:pt modelId="{5BFCA226-668A-9346-8925-2FA86856C5E3}">
      <dgm:prSet phldrT="[Text]" custT="1"/>
      <dgm:spPr/>
      <dgm:t>
        <a:bodyPr/>
        <a:lstStyle/>
        <a:p>
          <a:r>
            <a:rPr lang="de-DE" sz="1800" b="1" dirty="0"/>
            <a:t>Mega-Trends</a:t>
          </a:r>
        </a:p>
      </dgm:t>
    </dgm:pt>
    <dgm:pt modelId="{9910BBF1-1B2E-154A-8F86-1C1866699205}" type="parTrans" cxnId="{4C4EFFD8-A6AD-3046-8DF7-12A336F3B2C9}">
      <dgm:prSet/>
      <dgm:spPr/>
      <dgm:t>
        <a:bodyPr/>
        <a:lstStyle/>
        <a:p>
          <a:endParaRPr lang="de-DE"/>
        </a:p>
      </dgm:t>
    </dgm:pt>
    <dgm:pt modelId="{5FE18F05-77E6-1741-8AFC-45556160954D}" type="sibTrans" cxnId="{4C4EFFD8-A6AD-3046-8DF7-12A336F3B2C9}">
      <dgm:prSet/>
      <dgm:spPr/>
      <dgm:t>
        <a:bodyPr/>
        <a:lstStyle/>
        <a:p>
          <a:endParaRPr lang="de-DE"/>
        </a:p>
      </dgm:t>
    </dgm:pt>
    <dgm:pt modelId="{0A271C2D-0E46-3444-A79A-0AD3197022DA}" type="pres">
      <dgm:prSet presAssocID="{ED03B5BC-4FBE-3546-9E8E-C0E6D6469159}" presName="compositeShape" presStyleCnt="0">
        <dgm:presLayoutVars>
          <dgm:chMax val="7"/>
          <dgm:dir/>
          <dgm:resizeHandles val="exact"/>
        </dgm:presLayoutVars>
      </dgm:prSet>
      <dgm:spPr/>
    </dgm:pt>
    <dgm:pt modelId="{6D5B784A-60DC-4541-968F-0AF906880CBA}" type="pres">
      <dgm:prSet presAssocID="{5BFCA226-668A-9346-8925-2FA86856C5E3}" presName="circ1" presStyleLbl="vennNode1" presStyleIdx="0" presStyleCnt="7"/>
      <dgm:spPr/>
    </dgm:pt>
    <dgm:pt modelId="{8A645170-9AB3-4840-ACBB-36C21D6A2213}" type="pres">
      <dgm:prSet presAssocID="{5BFCA226-668A-9346-8925-2FA86856C5E3}" presName="circ1Tx" presStyleLbl="revTx" presStyleIdx="0" presStyleCnt="0" custScaleX="215479">
        <dgm:presLayoutVars>
          <dgm:chMax val="0"/>
          <dgm:chPref val="0"/>
          <dgm:bulletEnabled val="1"/>
        </dgm:presLayoutVars>
      </dgm:prSet>
      <dgm:spPr/>
    </dgm:pt>
    <dgm:pt modelId="{CC8BD216-6B23-2C45-B921-99D794E68AC7}" type="pres">
      <dgm:prSet presAssocID="{86F86001-855D-D74B-8528-5B42EDDE3614}" presName="circ2" presStyleLbl="vennNode1" presStyleIdx="1" presStyleCnt="7"/>
      <dgm:spPr/>
    </dgm:pt>
    <dgm:pt modelId="{24D032CE-E8FC-8D48-9414-2CEE6FD5FB57}" type="pres">
      <dgm:prSet presAssocID="{86F86001-855D-D74B-8528-5B42EDDE3614}" presName="circ2Tx" presStyleLbl="revTx" presStyleIdx="0" presStyleCnt="0" custScaleX="136962">
        <dgm:presLayoutVars>
          <dgm:chMax val="0"/>
          <dgm:chPref val="0"/>
          <dgm:bulletEnabled val="1"/>
        </dgm:presLayoutVars>
      </dgm:prSet>
      <dgm:spPr/>
    </dgm:pt>
    <dgm:pt modelId="{9B8C37C6-0368-5E47-9199-2BADF5C7C1F3}" type="pres">
      <dgm:prSet presAssocID="{750C5C51-C3CD-8143-A96B-7C0D9F85D3AE}" presName="circ3" presStyleLbl="vennNode1" presStyleIdx="2" presStyleCnt="7"/>
      <dgm:spPr/>
    </dgm:pt>
    <dgm:pt modelId="{52D27B64-99EF-DF48-982A-D3D027DF891B}" type="pres">
      <dgm:prSet presAssocID="{750C5C51-C3CD-8143-A96B-7C0D9F85D3AE}" presName="circ3Tx" presStyleLbl="revTx" presStyleIdx="0" presStyleCnt="0" custScaleX="144510">
        <dgm:presLayoutVars>
          <dgm:chMax val="0"/>
          <dgm:chPref val="0"/>
          <dgm:bulletEnabled val="1"/>
        </dgm:presLayoutVars>
      </dgm:prSet>
      <dgm:spPr/>
    </dgm:pt>
    <dgm:pt modelId="{C96BF32A-3FA7-9044-B0A5-F1F6C77C8C46}" type="pres">
      <dgm:prSet presAssocID="{D112E934-6A17-354F-AEDA-EAF82E23D600}" presName="circ4" presStyleLbl="vennNode1" presStyleIdx="3" presStyleCnt="7"/>
      <dgm:spPr/>
    </dgm:pt>
    <dgm:pt modelId="{7B7435E8-3048-9245-84FE-AD5FF7986B36}" type="pres">
      <dgm:prSet presAssocID="{D112E934-6A17-354F-AEDA-EAF82E23D600}" presName="circ4Tx" presStyleLbl="revTx" presStyleIdx="0" presStyleCnt="0">
        <dgm:presLayoutVars>
          <dgm:chMax val="0"/>
          <dgm:chPref val="0"/>
          <dgm:bulletEnabled val="1"/>
        </dgm:presLayoutVars>
      </dgm:prSet>
      <dgm:spPr/>
    </dgm:pt>
    <dgm:pt modelId="{99D91527-280F-2C42-A634-C399708408BD}" type="pres">
      <dgm:prSet presAssocID="{803C440E-7593-1946-A1C1-14F9732D038E}" presName="circ5" presStyleLbl="vennNode1" presStyleIdx="4" presStyleCnt="7"/>
      <dgm:spPr/>
    </dgm:pt>
    <dgm:pt modelId="{DCB25EC8-54C1-DB43-B333-7B0496495799}" type="pres">
      <dgm:prSet presAssocID="{803C440E-7593-1946-A1C1-14F9732D038E}" presName="circ5Tx" presStyleLbl="revTx" presStyleIdx="0" presStyleCnt="0" custScaleX="162611">
        <dgm:presLayoutVars>
          <dgm:chMax val="0"/>
          <dgm:chPref val="0"/>
          <dgm:bulletEnabled val="1"/>
        </dgm:presLayoutVars>
      </dgm:prSet>
      <dgm:spPr/>
    </dgm:pt>
    <dgm:pt modelId="{B04451A0-C41C-394F-A9B5-8388229D0201}" type="pres">
      <dgm:prSet presAssocID="{D5BB2B74-F3AF-FD47-B998-BABA36C8A7DC}" presName="circ6" presStyleLbl="vennNode1" presStyleIdx="5" presStyleCnt="7"/>
      <dgm:spPr/>
    </dgm:pt>
    <dgm:pt modelId="{54B04465-D112-0447-8FAA-E0221436E8F5}" type="pres">
      <dgm:prSet presAssocID="{D5BB2B74-F3AF-FD47-B998-BABA36C8A7DC}" presName="circ6Tx" presStyleLbl="revTx" presStyleIdx="0" presStyleCnt="0" custScaleX="187639">
        <dgm:presLayoutVars>
          <dgm:chMax val="0"/>
          <dgm:chPref val="0"/>
          <dgm:bulletEnabled val="1"/>
        </dgm:presLayoutVars>
      </dgm:prSet>
      <dgm:spPr/>
    </dgm:pt>
    <dgm:pt modelId="{DA9AF735-ADBF-1A41-942F-ADD65BB4625D}" type="pres">
      <dgm:prSet presAssocID="{0CF079DB-27FA-434B-868F-9C884C5CED6D}" presName="circ7" presStyleLbl="vennNode1" presStyleIdx="6" presStyleCnt="7"/>
      <dgm:spPr/>
    </dgm:pt>
    <dgm:pt modelId="{8BD1B431-B275-954A-8A1A-6E3B8E5B4ACA}" type="pres">
      <dgm:prSet presAssocID="{0CF079DB-27FA-434B-868F-9C884C5CED6D}" presName="circ7Tx" presStyleLbl="revTx" presStyleIdx="0" presStyleCnt="0">
        <dgm:presLayoutVars>
          <dgm:chMax val="0"/>
          <dgm:chPref val="0"/>
          <dgm:bulletEnabled val="1"/>
        </dgm:presLayoutVars>
      </dgm:prSet>
      <dgm:spPr/>
    </dgm:pt>
  </dgm:ptLst>
  <dgm:cxnLst>
    <dgm:cxn modelId="{50AFB205-7DA7-1349-BEDA-DF7C71FD7DBB}" srcId="{ED03B5BC-4FBE-3546-9E8E-C0E6D6469159}" destId="{750C5C51-C3CD-8143-A96B-7C0D9F85D3AE}" srcOrd="2" destOrd="0" parTransId="{134AB2AC-94D7-144B-A3A6-3C1D164F8AC6}" sibTransId="{08B0C83B-6DAC-AB4F-A07E-ECDF82839FF4}"/>
    <dgm:cxn modelId="{098CAF12-C9DC-D043-95B0-BFECAE3D209C}" type="presOf" srcId="{86F86001-855D-D74B-8528-5B42EDDE3614}" destId="{24D032CE-E8FC-8D48-9414-2CEE6FD5FB57}" srcOrd="0" destOrd="0" presId="urn:microsoft.com/office/officeart/2005/8/layout/venn1"/>
    <dgm:cxn modelId="{52E1E621-F209-6349-B16F-93E45E3F4265}" type="presOf" srcId="{5BFCA226-668A-9346-8925-2FA86856C5E3}" destId="{8A645170-9AB3-4840-ACBB-36C21D6A2213}" srcOrd="0" destOrd="0" presId="urn:microsoft.com/office/officeart/2005/8/layout/venn1"/>
    <dgm:cxn modelId="{29F13F22-6ECF-FF42-AE7E-42C0A2975ECC}" type="presOf" srcId="{D112E934-6A17-354F-AEDA-EAF82E23D600}" destId="{7B7435E8-3048-9245-84FE-AD5FF7986B36}" srcOrd="0" destOrd="0" presId="urn:microsoft.com/office/officeart/2005/8/layout/venn1"/>
    <dgm:cxn modelId="{500D7723-F7A2-0141-88A0-277A90643A3E}" srcId="{ED03B5BC-4FBE-3546-9E8E-C0E6D6469159}" destId="{D5BB2B74-F3AF-FD47-B998-BABA36C8A7DC}" srcOrd="5" destOrd="0" parTransId="{B740745F-7C77-8448-B7FC-F89D7165DA3D}" sibTransId="{E391006E-D8FB-E449-95C7-C9316E05190B}"/>
    <dgm:cxn modelId="{52165A3D-D4CD-E24F-B1CB-16230CFB7056}" type="presOf" srcId="{D5BB2B74-F3AF-FD47-B998-BABA36C8A7DC}" destId="{54B04465-D112-0447-8FAA-E0221436E8F5}" srcOrd="0" destOrd="0" presId="urn:microsoft.com/office/officeart/2005/8/layout/venn1"/>
    <dgm:cxn modelId="{E4633D49-8206-5F4D-8963-D179AA2960BA}" srcId="{ED03B5BC-4FBE-3546-9E8E-C0E6D6469159}" destId="{803C440E-7593-1946-A1C1-14F9732D038E}" srcOrd="4" destOrd="0" parTransId="{FB8F8214-D0CF-9646-8934-DDDABDB50AC3}" sibTransId="{5611D7C9-E440-9B40-BDCA-FF84EFFDDD95}"/>
    <dgm:cxn modelId="{375FDB71-5EF6-6B4C-B2BA-E78537CDA30B}" type="presOf" srcId="{0CF079DB-27FA-434B-868F-9C884C5CED6D}" destId="{8BD1B431-B275-954A-8A1A-6E3B8E5B4ACA}" srcOrd="0" destOrd="0" presId="urn:microsoft.com/office/officeart/2005/8/layout/venn1"/>
    <dgm:cxn modelId="{C1A91C85-072E-E746-8E02-43B4B974209C}" srcId="{ED03B5BC-4FBE-3546-9E8E-C0E6D6469159}" destId="{D112E934-6A17-354F-AEDA-EAF82E23D600}" srcOrd="3" destOrd="0" parTransId="{B9933334-8C00-C040-8C21-EE40462C4ED5}" sibTransId="{C5E438AA-C284-EA44-A0C2-38E7488DDFA7}"/>
    <dgm:cxn modelId="{B53BF187-DE03-6C44-B8EF-7D5BDF4C1CBF}" srcId="{ED03B5BC-4FBE-3546-9E8E-C0E6D6469159}" destId="{F6D0EA56-08BA-EA48-A145-840538CD1DB3}" srcOrd="9" destOrd="0" parTransId="{AD77F3E3-7397-DA4F-9DC4-3CC6B46AB656}" sibTransId="{00CD993F-4B42-3D47-812A-76C3D4F9F567}"/>
    <dgm:cxn modelId="{2686AAA8-E707-D143-8D47-98227F1D2530}" type="presOf" srcId="{ED03B5BC-4FBE-3546-9E8E-C0E6D6469159}" destId="{0A271C2D-0E46-3444-A79A-0AD3197022DA}" srcOrd="0" destOrd="0" presId="urn:microsoft.com/office/officeart/2005/8/layout/venn1"/>
    <dgm:cxn modelId="{04257BCF-32B2-D64C-8C2C-62B359904229}" srcId="{ED03B5BC-4FBE-3546-9E8E-C0E6D6469159}" destId="{87F058E3-03F6-7C42-82A2-579A8C4AF61E}" srcOrd="7" destOrd="0" parTransId="{5FC14EC7-A7D6-1643-9CBA-27055C19A4F4}" sibTransId="{FB06702A-40C4-1045-B290-C9BCA2CABD61}"/>
    <dgm:cxn modelId="{2929F6CF-E658-DB4A-8C7D-06C33B650526}" type="presOf" srcId="{803C440E-7593-1946-A1C1-14F9732D038E}" destId="{DCB25EC8-54C1-DB43-B333-7B0496495799}" srcOrd="0" destOrd="0" presId="urn:microsoft.com/office/officeart/2005/8/layout/venn1"/>
    <dgm:cxn modelId="{4C4EFFD8-A6AD-3046-8DF7-12A336F3B2C9}" srcId="{ED03B5BC-4FBE-3546-9E8E-C0E6D6469159}" destId="{5BFCA226-668A-9346-8925-2FA86856C5E3}" srcOrd="0" destOrd="0" parTransId="{9910BBF1-1B2E-154A-8F86-1C1866699205}" sibTransId="{5FE18F05-77E6-1741-8AFC-45556160954D}"/>
    <dgm:cxn modelId="{6F94C3DA-D577-3942-886F-7238B5F4FBE0}" srcId="{ED03B5BC-4FBE-3546-9E8E-C0E6D6469159}" destId="{0CF079DB-27FA-434B-868F-9C884C5CED6D}" srcOrd="6" destOrd="0" parTransId="{612BA88E-51CA-3F4B-A3E6-899A43630BFA}" sibTransId="{8C4E5CBE-7F38-AE42-91F5-9643D43BBEA0}"/>
    <dgm:cxn modelId="{F0DC41DC-1DDC-E144-B786-649DAFD4E339}" srcId="{ED03B5BC-4FBE-3546-9E8E-C0E6D6469159}" destId="{AAD2970E-0B2F-DB4A-807D-DAAC349E21DD}" srcOrd="8" destOrd="0" parTransId="{349371E3-30E8-7C41-89C8-1690F72F840E}" sibTransId="{FFB14BBF-EC3A-484D-8166-DBBFE05A54BD}"/>
    <dgm:cxn modelId="{559330E7-99F4-704D-B394-4240C206DC8D}" srcId="{ED03B5BC-4FBE-3546-9E8E-C0E6D6469159}" destId="{86F86001-855D-D74B-8528-5B42EDDE3614}" srcOrd="1" destOrd="0" parTransId="{B02C70C5-7724-6B45-B0C2-C5159C6E5BC1}" sibTransId="{FBE12C9F-F268-7F46-BDD4-E86324A6E72C}"/>
    <dgm:cxn modelId="{5D99D4EA-83D3-3A48-8B13-10D3D8DECFE0}" type="presOf" srcId="{750C5C51-C3CD-8143-A96B-7C0D9F85D3AE}" destId="{52D27B64-99EF-DF48-982A-D3D027DF891B}" srcOrd="0" destOrd="0" presId="urn:microsoft.com/office/officeart/2005/8/layout/venn1"/>
    <dgm:cxn modelId="{E22DB2E6-8F3D-EF4D-9EBC-3068BC26BD02}" type="presParOf" srcId="{0A271C2D-0E46-3444-A79A-0AD3197022DA}" destId="{6D5B784A-60DC-4541-968F-0AF906880CBA}" srcOrd="0" destOrd="0" presId="urn:microsoft.com/office/officeart/2005/8/layout/venn1"/>
    <dgm:cxn modelId="{56ABE971-FA14-7B40-8C1A-7C7D3CAAFD32}" type="presParOf" srcId="{0A271C2D-0E46-3444-A79A-0AD3197022DA}" destId="{8A645170-9AB3-4840-ACBB-36C21D6A2213}" srcOrd="1" destOrd="0" presId="urn:microsoft.com/office/officeart/2005/8/layout/venn1"/>
    <dgm:cxn modelId="{BA4B30AF-CD99-074A-8C79-82201B0FE6E7}" type="presParOf" srcId="{0A271C2D-0E46-3444-A79A-0AD3197022DA}" destId="{CC8BD216-6B23-2C45-B921-99D794E68AC7}" srcOrd="2" destOrd="0" presId="urn:microsoft.com/office/officeart/2005/8/layout/venn1"/>
    <dgm:cxn modelId="{1CD2263A-B7E8-6A46-B384-50F82C1F1A02}" type="presParOf" srcId="{0A271C2D-0E46-3444-A79A-0AD3197022DA}" destId="{24D032CE-E8FC-8D48-9414-2CEE6FD5FB57}" srcOrd="3" destOrd="0" presId="urn:microsoft.com/office/officeart/2005/8/layout/venn1"/>
    <dgm:cxn modelId="{762588CD-B45B-D549-B19B-5070FBA8231B}" type="presParOf" srcId="{0A271C2D-0E46-3444-A79A-0AD3197022DA}" destId="{9B8C37C6-0368-5E47-9199-2BADF5C7C1F3}" srcOrd="4" destOrd="0" presId="urn:microsoft.com/office/officeart/2005/8/layout/venn1"/>
    <dgm:cxn modelId="{4E6D8065-840D-6F41-9E5A-0395FC330182}" type="presParOf" srcId="{0A271C2D-0E46-3444-A79A-0AD3197022DA}" destId="{52D27B64-99EF-DF48-982A-D3D027DF891B}" srcOrd="5" destOrd="0" presId="urn:microsoft.com/office/officeart/2005/8/layout/venn1"/>
    <dgm:cxn modelId="{1EDE2F5F-2B6B-0449-A3EE-EB35EB9A6C55}" type="presParOf" srcId="{0A271C2D-0E46-3444-A79A-0AD3197022DA}" destId="{C96BF32A-3FA7-9044-B0A5-F1F6C77C8C46}" srcOrd="6" destOrd="0" presId="urn:microsoft.com/office/officeart/2005/8/layout/venn1"/>
    <dgm:cxn modelId="{C76B50A6-E03E-A840-92C0-0A9D40426CF5}" type="presParOf" srcId="{0A271C2D-0E46-3444-A79A-0AD3197022DA}" destId="{7B7435E8-3048-9245-84FE-AD5FF7986B36}" srcOrd="7" destOrd="0" presId="urn:microsoft.com/office/officeart/2005/8/layout/venn1"/>
    <dgm:cxn modelId="{CD390594-64CB-0041-9199-B318331F39AA}" type="presParOf" srcId="{0A271C2D-0E46-3444-A79A-0AD3197022DA}" destId="{99D91527-280F-2C42-A634-C399708408BD}" srcOrd="8" destOrd="0" presId="urn:microsoft.com/office/officeart/2005/8/layout/venn1"/>
    <dgm:cxn modelId="{19E14378-30C9-A14D-AB53-A35E95D59222}" type="presParOf" srcId="{0A271C2D-0E46-3444-A79A-0AD3197022DA}" destId="{DCB25EC8-54C1-DB43-B333-7B0496495799}" srcOrd="9" destOrd="0" presId="urn:microsoft.com/office/officeart/2005/8/layout/venn1"/>
    <dgm:cxn modelId="{302657B2-649F-AF46-B631-F20ED5866FD6}" type="presParOf" srcId="{0A271C2D-0E46-3444-A79A-0AD3197022DA}" destId="{B04451A0-C41C-394F-A9B5-8388229D0201}" srcOrd="10" destOrd="0" presId="urn:microsoft.com/office/officeart/2005/8/layout/venn1"/>
    <dgm:cxn modelId="{79A908EA-5856-3549-8400-9179EBF7E43D}" type="presParOf" srcId="{0A271C2D-0E46-3444-A79A-0AD3197022DA}" destId="{54B04465-D112-0447-8FAA-E0221436E8F5}" srcOrd="11" destOrd="0" presId="urn:microsoft.com/office/officeart/2005/8/layout/venn1"/>
    <dgm:cxn modelId="{D0286A82-1DDB-5E42-95FB-824553BAED05}" type="presParOf" srcId="{0A271C2D-0E46-3444-A79A-0AD3197022DA}" destId="{DA9AF735-ADBF-1A41-942F-ADD65BB4625D}" srcOrd="12" destOrd="0" presId="urn:microsoft.com/office/officeart/2005/8/layout/venn1"/>
    <dgm:cxn modelId="{DF103992-AA07-0F48-B71E-7E819B80EAA0}" type="presParOf" srcId="{0A271C2D-0E46-3444-A79A-0AD3197022DA}" destId="{8BD1B431-B275-954A-8A1A-6E3B8E5B4ACA}"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B784A-60DC-4541-968F-0AF906880CBA}">
      <dsp:nvSpPr>
        <dsp:cNvPr id="0" name=""/>
        <dsp:cNvSpPr/>
      </dsp:nvSpPr>
      <dsp:spPr>
        <a:xfrm>
          <a:off x="2035162" y="729627"/>
          <a:ext cx="934703" cy="93481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A645170-9AB3-4840-ACBB-36C21D6A2213}">
      <dsp:nvSpPr>
        <dsp:cNvPr id="0" name=""/>
        <dsp:cNvSpPr/>
      </dsp:nvSpPr>
      <dsp:spPr>
        <a:xfrm>
          <a:off x="1348609" y="0"/>
          <a:ext cx="2307810" cy="57315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de-DE" sz="1800" b="1" kern="1200" dirty="0"/>
            <a:t>Mega-Trends</a:t>
          </a:r>
        </a:p>
      </dsp:txBody>
      <dsp:txXfrm>
        <a:off x="1348609" y="0"/>
        <a:ext cx="2307810" cy="573156"/>
      </dsp:txXfrm>
    </dsp:sp>
    <dsp:sp modelId="{CC8BD216-6B23-2C45-B921-99D794E68AC7}">
      <dsp:nvSpPr>
        <dsp:cNvPr id="0" name=""/>
        <dsp:cNvSpPr/>
      </dsp:nvSpPr>
      <dsp:spPr>
        <a:xfrm>
          <a:off x="2309342" y="861453"/>
          <a:ext cx="934703" cy="93481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4D032CE-E8FC-8D48-9414-2CEE6FD5FB57}">
      <dsp:nvSpPr>
        <dsp:cNvPr id="0" name=""/>
        <dsp:cNvSpPr/>
      </dsp:nvSpPr>
      <dsp:spPr>
        <a:xfrm>
          <a:off x="3172187" y="544498"/>
          <a:ext cx="1386870" cy="6304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Digitalisierung</a:t>
          </a:r>
        </a:p>
      </dsp:txBody>
      <dsp:txXfrm>
        <a:off x="3172187" y="544498"/>
        <a:ext cx="1386870" cy="630471"/>
      </dsp:txXfrm>
    </dsp:sp>
    <dsp:sp modelId="{9B8C37C6-0368-5E47-9199-2BADF5C7C1F3}">
      <dsp:nvSpPr>
        <dsp:cNvPr id="0" name=""/>
        <dsp:cNvSpPr/>
      </dsp:nvSpPr>
      <dsp:spPr>
        <a:xfrm>
          <a:off x="2376718" y="1158062"/>
          <a:ext cx="934703" cy="93481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2D27B64-99EF-DF48-982A-D3D027DF891B}">
      <dsp:nvSpPr>
        <dsp:cNvPr id="0" name=""/>
        <dsp:cNvSpPr/>
      </dsp:nvSpPr>
      <dsp:spPr>
        <a:xfrm>
          <a:off x="3235671" y="1346917"/>
          <a:ext cx="1435160" cy="6734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Globalisierung</a:t>
          </a:r>
        </a:p>
      </dsp:txBody>
      <dsp:txXfrm>
        <a:off x="3235671" y="1346917"/>
        <a:ext cx="1435160" cy="673458"/>
      </dsp:txXfrm>
    </dsp:sp>
    <dsp:sp modelId="{C96BF32A-3FA7-9044-B0A5-F1F6C77C8C46}">
      <dsp:nvSpPr>
        <dsp:cNvPr id="0" name=""/>
        <dsp:cNvSpPr/>
      </dsp:nvSpPr>
      <dsp:spPr>
        <a:xfrm>
          <a:off x="2187052" y="1395921"/>
          <a:ext cx="934703" cy="93481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B7435E8-3048-9245-84FE-AD5FF7986B36}">
      <dsp:nvSpPr>
        <dsp:cNvPr id="0" name=""/>
        <dsp:cNvSpPr/>
      </dsp:nvSpPr>
      <dsp:spPr>
        <a:xfrm>
          <a:off x="3028284" y="2249638"/>
          <a:ext cx="1071014" cy="6161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err="1"/>
            <a:t>Upskilling</a:t>
          </a:r>
          <a:endParaRPr lang="de-DE" sz="1400" b="1" kern="1200" dirty="0"/>
        </a:p>
      </dsp:txBody>
      <dsp:txXfrm>
        <a:off x="3028284" y="2249638"/>
        <a:ext cx="1071014" cy="616142"/>
      </dsp:txXfrm>
    </dsp:sp>
    <dsp:sp modelId="{99D91527-280F-2C42-A634-C399708408BD}">
      <dsp:nvSpPr>
        <dsp:cNvPr id="0" name=""/>
        <dsp:cNvSpPr/>
      </dsp:nvSpPr>
      <dsp:spPr>
        <a:xfrm>
          <a:off x="1883273" y="1395921"/>
          <a:ext cx="934703" cy="934817"/>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CB25EC8-54C1-DB43-B333-7B0496495799}">
      <dsp:nvSpPr>
        <dsp:cNvPr id="0" name=""/>
        <dsp:cNvSpPr/>
      </dsp:nvSpPr>
      <dsp:spPr>
        <a:xfrm>
          <a:off x="570443" y="2249638"/>
          <a:ext cx="1741586" cy="6161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Demographischer Wandel</a:t>
          </a:r>
        </a:p>
      </dsp:txBody>
      <dsp:txXfrm>
        <a:off x="570443" y="2249638"/>
        <a:ext cx="1741586" cy="616142"/>
      </dsp:txXfrm>
    </dsp:sp>
    <dsp:sp modelId="{B04451A0-C41C-394F-A9B5-8388229D0201}">
      <dsp:nvSpPr>
        <dsp:cNvPr id="0" name=""/>
        <dsp:cNvSpPr/>
      </dsp:nvSpPr>
      <dsp:spPr>
        <a:xfrm>
          <a:off x="1693606" y="1158062"/>
          <a:ext cx="934703" cy="934817"/>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4B04465-D112-0447-8FAA-E0221436E8F5}">
      <dsp:nvSpPr>
        <dsp:cNvPr id="0" name=""/>
        <dsp:cNvSpPr/>
      </dsp:nvSpPr>
      <dsp:spPr>
        <a:xfrm>
          <a:off x="120035" y="1346917"/>
          <a:ext cx="1863484" cy="67345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Generationen</a:t>
          </a:r>
        </a:p>
      </dsp:txBody>
      <dsp:txXfrm>
        <a:off x="120035" y="1346917"/>
        <a:ext cx="1863484" cy="673458"/>
      </dsp:txXfrm>
    </dsp:sp>
    <dsp:sp modelId="{DA9AF735-ADBF-1A41-942F-ADD65BB4625D}">
      <dsp:nvSpPr>
        <dsp:cNvPr id="0" name=""/>
        <dsp:cNvSpPr/>
      </dsp:nvSpPr>
      <dsp:spPr>
        <a:xfrm>
          <a:off x="1760983" y="861453"/>
          <a:ext cx="934703" cy="934817"/>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8BD1B431-B275-954A-8A1A-6E3B8E5B4ACA}">
      <dsp:nvSpPr>
        <dsp:cNvPr id="0" name=""/>
        <dsp:cNvSpPr/>
      </dsp:nvSpPr>
      <dsp:spPr>
        <a:xfrm>
          <a:off x="633108" y="544498"/>
          <a:ext cx="1012595" cy="6304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de-DE" sz="1400" b="1" kern="1200" dirty="0"/>
            <a:t>Mobilität</a:t>
          </a:r>
        </a:p>
      </dsp:txBody>
      <dsp:txXfrm>
        <a:off x="633108" y="544498"/>
        <a:ext cx="1012595" cy="63047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4390CFA-2114-174E-AAEE-5E2E630F5DB8}"/>
              </a:ext>
            </a:extLst>
          </p:cNvPr>
          <p:cNvSpPr>
            <a:spLocks noGrp="1"/>
          </p:cNvSpPr>
          <p:nvPr>
            <p:ph type="hdr" sz="quarter"/>
          </p:nvPr>
        </p:nvSpPr>
        <p:spPr>
          <a:xfrm>
            <a:off x="2" y="0"/>
            <a:ext cx="2945659" cy="498056"/>
          </a:xfrm>
          <a:prstGeom prst="rect">
            <a:avLst/>
          </a:prstGeom>
        </p:spPr>
        <p:txBody>
          <a:bodyPr vert="horz" lIns="91303" tIns="45651" rIns="91303" bIns="45651" rtlCol="0"/>
          <a:lstStyle>
            <a:lvl1pPr algn="l">
              <a:defRPr sz="1200"/>
            </a:lvl1pPr>
          </a:lstStyle>
          <a:p>
            <a:r>
              <a:rPr lang="de-DE"/>
              <a:t>1 von 23</a:t>
            </a:r>
            <a:endParaRPr lang="de-DE" dirty="0"/>
          </a:p>
        </p:txBody>
      </p:sp>
      <p:sp>
        <p:nvSpPr>
          <p:cNvPr id="3" name="Datumsplatzhalter 2">
            <a:extLst>
              <a:ext uri="{FF2B5EF4-FFF2-40B4-BE49-F238E27FC236}">
                <a16:creationId xmlns:a16="http://schemas.microsoft.com/office/drawing/2014/main" id="{9F4E7472-783E-DE4E-A1B2-6FE986B776B8}"/>
              </a:ext>
            </a:extLst>
          </p:cNvPr>
          <p:cNvSpPr>
            <a:spLocks noGrp="1"/>
          </p:cNvSpPr>
          <p:nvPr>
            <p:ph type="dt" sz="quarter" idx="1"/>
          </p:nvPr>
        </p:nvSpPr>
        <p:spPr>
          <a:xfrm>
            <a:off x="3850444" y="0"/>
            <a:ext cx="2945659" cy="498056"/>
          </a:xfrm>
          <a:prstGeom prst="rect">
            <a:avLst/>
          </a:prstGeom>
        </p:spPr>
        <p:txBody>
          <a:bodyPr vert="horz" lIns="91303" tIns="45651" rIns="91303" bIns="45651" rtlCol="0"/>
          <a:lstStyle>
            <a:lvl1pPr algn="r">
              <a:defRPr sz="1200"/>
            </a:lvl1pPr>
          </a:lstStyle>
          <a:p>
            <a:fld id="{E21F16C8-68AE-A147-A765-82514071EDE3}" type="datetimeFigureOut">
              <a:rPr lang="de-DE" smtClean="0"/>
              <a:t>16.05.2024</a:t>
            </a:fld>
            <a:endParaRPr lang="de-DE" dirty="0"/>
          </a:p>
        </p:txBody>
      </p:sp>
      <p:sp>
        <p:nvSpPr>
          <p:cNvPr id="4" name="Fußzeilenplatzhalter 3">
            <a:extLst>
              <a:ext uri="{FF2B5EF4-FFF2-40B4-BE49-F238E27FC236}">
                <a16:creationId xmlns:a16="http://schemas.microsoft.com/office/drawing/2014/main" id="{93E7886E-785E-CE41-87A5-03FC98EC107D}"/>
              </a:ext>
            </a:extLst>
          </p:cNvPr>
          <p:cNvSpPr>
            <a:spLocks noGrp="1"/>
          </p:cNvSpPr>
          <p:nvPr>
            <p:ph type="ftr" sz="quarter" idx="2"/>
          </p:nvPr>
        </p:nvSpPr>
        <p:spPr>
          <a:xfrm>
            <a:off x="2" y="9428584"/>
            <a:ext cx="2945659" cy="498055"/>
          </a:xfrm>
          <a:prstGeom prst="rect">
            <a:avLst/>
          </a:prstGeom>
        </p:spPr>
        <p:txBody>
          <a:bodyPr vert="horz" lIns="91303" tIns="45651" rIns="91303" bIns="45651"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1DC7EBC7-0A9C-D84D-9F28-006EE17BBD06}"/>
              </a:ext>
            </a:extLst>
          </p:cNvPr>
          <p:cNvSpPr>
            <a:spLocks noGrp="1"/>
          </p:cNvSpPr>
          <p:nvPr>
            <p:ph type="sldNum" sz="quarter" idx="3"/>
          </p:nvPr>
        </p:nvSpPr>
        <p:spPr>
          <a:xfrm>
            <a:off x="3850444" y="9428584"/>
            <a:ext cx="2945659" cy="498055"/>
          </a:xfrm>
          <a:prstGeom prst="rect">
            <a:avLst/>
          </a:prstGeom>
        </p:spPr>
        <p:txBody>
          <a:bodyPr vert="horz" lIns="91303" tIns="45651" rIns="91303" bIns="45651" rtlCol="0" anchor="b"/>
          <a:lstStyle>
            <a:lvl1pPr algn="r">
              <a:defRPr sz="1200"/>
            </a:lvl1pPr>
          </a:lstStyle>
          <a:p>
            <a:fld id="{A94C9319-1C60-184D-823E-E8DA295959EC}" type="slidenum">
              <a:rPr lang="de-DE" smtClean="0"/>
              <a:t>‹Nr.›</a:t>
            </a:fld>
            <a:endParaRPr lang="de-DE" dirty="0"/>
          </a:p>
        </p:txBody>
      </p:sp>
    </p:spTree>
    <p:extLst>
      <p:ext uri="{BB962C8B-B14F-4D97-AF65-F5344CB8AC3E}">
        <p14:creationId xmlns:p14="http://schemas.microsoft.com/office/powerpoint/2010/main" val="353860723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8056"/>
          </a:xfrm>
          <a:prstGeom prst="rect">
            <a:avLst/>
          </a:prstGeom>
        </p:spPr>
        <p:txBody>
          <a:bodyPr vert="horz" lIns="91303" tIns="45651" rIns="91303" bIns="45651" rtlCol="0"/>
          <a:lstStyle>
            <a:lvl1pPr algn="l">
              <a:defRPr sz="1200"/>
            </a:lvl1pPr>
          </a:lstStyle>
          <a:p>
            <a:r>
              <a:rPr lang="de-DE"/>
              <a:t>1 von 23</a:t>
            </a:r>
            <a:endParaRPr lang="de-DE" dirty="0"/>
          </a:p>
        </p:txBody>
      </p:sp>
      <p:sp>
        <p:nvSpPr>
          <p:cNvPr id="3" name="Datumsplatzhalter 2"/>
          <p:cNvSpPr>
            <a:spLocks noGrp="1"/>
          </p:cNvSpPr>
          <p:nvPr>
            <p:ph type="dt" idx="1"/>
          </p:nvPr>
        </p:nvSpPr>
        <p:spPr>
          <a:xfrm>
            <a:off x="3850444" y="0"/>
            <a:ext cx="2945659" cy="498056"/>
          </a:xfrm>
          <a:prstGeom prst="rect">
            <a:avLst/>
          </a:prstGeom>
        </p:spPr>
        <p:txBody>
          <a:bodyPr vert="horz" lIns="91303" tIns="45651" rIns="91303" bIns="45651" rtlCol="0"/>
          <a:lstStyle>
            <a:lvl1pPr algn="r">
              <a:defRPr sz="1200"/>
            </a:lvl1pPr>
          </a:lstStyle>
          <a:p>
            <a:fld id="{1495B657-3451-B54B-AB4F-93921857D931}" type="datetimeFigureOut">
              <a:rPr lang="de-DE" smtClean="0"/>
              <a:t>16.05.2024</a:t>
            </a:fld>
            <a:endParaRPr lang="de-DE" dirty="0"/>
          </a:p>
        </p:txBody>
      </p:sp>
      <p:sp>
        <p:nvSpPr>
          <p:cNvPr id="4" name="Folienbildplatzhalt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303" tIns="45651" rIns="91303" bIns="45651" rtlCol="0" anchor="ctr"/>
          <a:lstStyle/>
          <a:p>
            <a:endParaRPr lang="de-DE" dirty="0"/>
          </a:p>
        </p:txBody>
      </p:sp>
      <p:sp>
        <p:nvSpPr>
          <p:cNvPr id="5" name="Notizenplatzhalter 4"/>
          <p:cNvSpPr>
            <a:spLocks noGrp="1"/>
          </p:cNvSpPr>
          <p:nvPr>
            <p:ph type="body" sz="quarter" idx="3"/>
          </p:nvPr>
        </p:nvSpPr>
        <p:spPr>
          <a:xfrm>
            <a:off x="679768" y="4777195"/>
            <a:ext cx="5438140" cy="3908613"/>
          </a:xfrm>
          <a:prstGeom prst="rect">
            <a:avLst/>
          </a:prstGeom>
        </p:spPr>
        <p:txBody>
          <a:bodyPr vert="horz" lIns="91303" tIns="45651" rIns="91303" bIns="45651"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28584"/>
            <a:ext cx="2945659" cy="498055"/>
          </a:xfrm>
          <a:prstGeom prst="rect">
            <a:avLst/>
          </a:prstGeom>
        </p:spPr>
        <p:txBody>
          <a:bodyPr vert="horz" lIns="91303" tIns="45651" rIns="91303" bIns="45651"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4" y="9428584"/>
            <a:ext cx="2945659" cy="498055"/>
          </a:xfrm>
          <a:prstGeom prst="rect">
            <a:avLst/>
          </a:prstGeom>
        </p:spPr>
        <p:txBody>
          <a:bodyPr vert="horz" lIns="91303" tIns="45651" rIns="91303" bIns="45651" rtlCol="0" anchor="b"/>
          <a:lstStyle>
            <a:lvl1pPr algn="r">
              <a:defRPr sz="1200"/>
            </a:lvl1pPr>
          </a:lstStyle>
          <a:p>
            <a:fld id="{5FC9E461-2A1C-E349-9093-EFD9B02092A6}" type="slidenum">
              <a:rPr lang="de-DE" smtClean="0"/>
              <a:t>‹Nr.›</a:t>
            </a:fld>
            <a:endParaRPr lang="de-DE" dirty="0"/>
          </a:p>
        </p:txBody>
      </p:sp>
    </p:spTree>
    <p:extLst>
      <p:ext uri="{BB962C8B-B14F-4D97-AF65-F5344CB8AC3E}">
        <p14:creationId xmlns:p14="http://schemas.microsoft.com/office/powerpoint/2010/main" val="311128663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a:defRPr/>
            </a:pPr>
            <a:fld id="{74B93503-0150-473D-9141-EB9D4CF509EE}" type="slidenum">
              <a:rPr lang="de-CH" smtClean="0"/>
              <a:pPr>
                <a:defRPr/>
              </a:pPr>
              <a:t>39</a:t>
            </a:fld>
            <a:endParaRPr lang="de-CH"/>
          </a:p>
        </p:txBody>
      </p:sp>
      <p:sp>
        <p:nvSpPr>
          <p:cNvPr id="7" name="Kopfzeilenplatzhalter 6">
            <a:extLst>
              <a:ext uri="{FF2B5EF4-FFF2-40B4-BE49-F238E27FC236}">
                <a16:creationId xmlns:a16="http://schemas.microsoft.com/office/drawing/2014/main" id="{D9C79C33-F214-146D-0A5E-1433805AF72D}"/>
              </a:ext>
            </a:extLst>
          </p:cNvPr>
          <p:cNvSpPr>
            <a:spLocks noGrp="1"/>
          </p:cNvSpPr>
          <p:nvPr>
            <p:ph type="hdr" sz="quarter"/>
          </p:nvPr>
        </p:nvSpPr>
        <p:spPr/>
        <p:txBody>
          <a:bodyPr/>
          <a:lstStyle/>
          <a:p>
            <a:r>
              <a:rPr lang="de-DE"/>
              <a:t>1 von 23</a:t>
            </a:r>
            <a:endParaRPr lang="de-DE" dirty="0"/>
          </a:p>
        </p:txBody>
      </p:sp>
    </p:spTree>
    <p:extLst>
      <p:ext uri="{BB962C8B-B14F-4D97-AF65-F5344CB8AC3E}">
        <p14:creationId xmlns:p14="http://schemas.microsoft.com/office/powerpoint/2010/main" val="192226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21E8F11-5549-F9A2-64E9-98B4F1FF05DE}"/>
              </a:ext>
            </a:extLst>
          </p:cNvPr>
          <p:cNvSpPr>
            <a:spLocks noGrp="1"/>
          </p:cNvSpPr>
          <p:nvPr>
            <p:ph type="sldNum" sz="quarter" idx="10"/>
          </p:nvPr>
        </p:nvSpPr>
        <p:spPr>
          <a:xfrm>
            <a:off x="75600" y="68400"/>
            <a:ext cx="7798825" cy="372745"/>
          </a:xfrm>
        </p:spPr>
        <p:txBody>
          <a:bodyPr/>
          <a:lstStyle/>
          <a:p>
            <a:fld id="{8252C88A-D41A-7D48-A8BD-99A2440179C8}" type="slidenum">
              <a:rPr lang="de-DE" smtClean="0"/>
              <a:pPr/>
              <a:t>‹Nr.›</a:t>
            </a:fld>
            <a:endParaRPr lang="de-DE" dirty="0"/>
          </a:p>
        </p:txBody>
      </p:sp>
    </p:spTree>
    <p:extLst>
      <p:ext uri="{BB962C8B-B14F-4D97-AF65-F5344CB8AC3E}">
        <p14:creationId xmlns:p14="http://schemas.microsoft.com/office/powerpoint/2010/main" val="2868512903"/>
      </p:ext>
    </p:extLst>
  </p:cSld>
  <p:clrMapOvr>
    <a:masterClrMapping/>
  </p:clrMapOvr>
  <p:transition spd="slow">
    <p:push dir="u"/>
  </p:transition>
  <p:extLst>
    <p:ext uri="{DCECCB84-F9BA-43D5-87BE-67443E8EF086}">
      <p15:sldGuideLst xmlns:p15="http://schemas.microsoft.com/office/powerpoint/2012/main">
        <p15:guide id="1" orient="horz" pos="663" userDrawn="1">
          <p15:clr>
            <a:srgbClr val="FBAE40"/>
          </p15:clr>
        </p15:guide>
        <p15:guide id="2" pos="72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80001" y="720000"/>
            <a:ext cx="6980266" cy="412200"/>
          </a:xfrm>
          <a:prstGeom prst="rect">
            <a:avLst/>
          </a:prstGeom>
        </p:spPr>
        <p:txBody>
          <a:bodyPr lIns="0" tIns="0" rIns="0" bIns="0"/>
          <a:lstStyle>
            <a:lvl1pPr algn="l">
              <a:defRPr sz="3000" b="0" i="0" baseline="0">
                <a:latin typeface="Verdana"/>
                <a:cs typeface="Verdana"/>
              </a:defRPr>
            </a:lvl1pPr>
          </a:lstStyle>
          <a:p>
            <a:r>
              <a:rPr lang="de-CH" dirty="0"/>
              <a:t>Mastertitelformat bearbeiten</a:t>
            </a:r>
            <a:endParaRPr lang="de-DE" dirty="0"/>
          </a:p>
        </p:txBody>
      </p:sp>
      <p:sp>
        <p:nvSpPr>
          <p:cNvPr id="3" name="Inhaltsplatzhalter 2"/>
          <p:cNvSpPr>
            <a:spLocks noGrp="1"/>
          </p:cNvSpPr>
          <p:nvPr>
            <p:ph idx="1"/>
          </p:nvPr>
        </p:nvSpPr>
        <p:spPr>
          <a:xfrm>
            <a:off x="1512000" y="1800000"/>
            <a:ext cx="6116467" cy="4190320"/>
          </a:xfrm>
          <a:prstGeom prst="rect">
            <a:avLst/>
          </a:prstGeom>
        </p:spPr>
        <p:txBody>
          <a:bodyPr lIns="0" tIns="0" rIns="0" bIns="0"/>
          <a:lstStyle>
            <a:lvl1pPr marL="180000" indent="-180000">
              <a:lnSpc>
                <a:spcPct val="120000"/>
              </a:lnSpc>
              <a:spcBef>
                <a:spcPts val="0"/>
              </a:spcBef>
              <a:buFont typeface="Lucida Grande"/>
              <a:buChar char="›"/>
              <a:tabLst>
                <a:tab pos="177800" algn="l"/>
              </a:tabLst>
              <a:defRPr sz="1800" b="0" i="0">
                <a:latin typeface="Verdana"/>
                <a:cs typeface="Verdana"/>
              </a:defRPr>
            </a:lvl1pPr>
            <a:lvl2pPr marL="177800" indent="-177800">
              <a:lnSpc>
                <a:spcPct val="120000"/>
              </a:lnSpc>
              <a:spcBef>
                <a:spcPts val="0"/>
              </a:spcBef>
              <a:buFont typeface="Lucida Grande"/>
              <a:buChar char="›"/>
              <a:tabLst>
                <a:tab pos="180975" algn="l"/>
              </a:tabLst>
              <a:defRPr sz="1800" b="0" i="0">
                <a:latin typeface="Verdana"/>
                <a:cs typeface="Verdana"/>
              </a:defRPr>
            </a:lvl2pPr>
            <a:lvl3pPr marL="360000" indent="-180000">
              <a:lnSpc>
                <a:spcPct val="120000"/>
              </a:lnSpc>
              <a:spcBef>
                <a:spcPts val="0"/>
              </a:spcBef>
              <a:buFont typeface="Lucida Grande"/>
              <a:buChar char="›"/>
              <a:tabLst>
                <a:tab pos="180975" algn="l"/>
              </a:tabLst>
              <a:defRPr sz="1800" b="0" i="0">
                <a:latin typeface="Verdana"/>
                <a:cs typeface="Verdana"/>
              </a:defRPr>
            </a:lvl3pPr>
            <a:lvl4pPr marL="540000" indent="-180000">
              <a:lnSpc>
                <a:spcPct val="120000"/>
              </a:lnSpc>
              <a:spcBef>
                <a:spcPts val="0"/>
              </a:spcBef>
              <a:buFont typeface="Lucida Grande"/>
              <a:buChar char="›"/>
              <a:tabLst>
                <a:tab pos="180975" algn="l"/>
              </a:tabLst>
              <a:defRPr sz="1800" b="0" i="0">
                <a:latin typeface="Verdana"/>
                <a:cs typeface="Verdana"/>
              </a:defRPr>
            </a:lvl4pPr>
            <a:lvl5pPr marL="720000" indent="-180000">
              <a:lnSpc>
                <a:spcPct val="120000"/>
              </a:lnSpc>
              <a:spcBef>
                <a:spcPts val="0"/>
              </a:spcBef>
              <a:buFont typeface="Lucida Grande"/>
              <a:buChar char="›"/>
              <a:tabLst>
                <a:tab pos="180975" algn="l"/>
              </a:tabLst>
              <a:defRPr sz="1800" b="0" i="0">
                <a:latin typeface="Verdana"/>
                <a:cs typeface="Verdana"/>
              </a:defRPr>
            </a:lvl5pPr>
            <a:lvl6pPr marL="900000" indent="-180000">
              <a:lnSpc>
                <a:spcPct val="120000"/>
              </a:lnSpc>
              <a:spcBef>
                <a:spcPts val="0"/>
              </a:spcBef>
              <a:buFont typeface="Lucida Grande"/>
              <a:buChar char="›"/>
              <a:defRPr sz="1800">
                <a:latin typeface="Verdana"/>
                <a:cs typeface="Verdana"/>
              </a:defRPr>
            </a:lvl6pPr>
          </a:lstStyle>
          <a:p>
            <a:pPr lvl="0"/>
            <a:r>
              <a:rPr lang="de-CH" dirty="0"/>
              <a:t>Mastertextformat bearbeiten</a:t>
            </a:r>
          </a:p>
          <a:p>
            <a:pPr lvl="2"/>
            <a:r>
              <a:rPr lang="de-CH" dirty="0"/>
              <a:t>Zweite Ebene</a:t>
            </a:r>
          </a:p>
          <a:p>
            <a:pPr lvl="3"/>
            <a:r>
              <a:rPr lang="de-CH" dirty="0"/>
              <a:t>Dritte Ebene</a:t>
            </a:r>
          </a:p>
          <a:p>
            <a:pPr lvl="4"/>
            <a:r>
              <a:rPr lang="de-CH" dirty="0"/>
              <a:t>Vierte Ebene</a:t>
            </a:r>
          </a:p>
          <a:p>
            <a:pPr lvl="5"/>
            <a:r>
              <a:rPr lang="de-CH" dirty="0"/>
              <a:t>Fünfte Ebene</a:t>
            </a:r>
            <a:endParaRPr lang="de-DE" dirty="0"/>
          </a:p>
        </p:txBody>
      </p:sp>
      <p:sp>
        <p:nvSpPr>
          <p:cNvPr id="4" name="Foliennummernplatzhalter 3">
            <a:extLst>
              <a:ext uri="{FF2B5EF4-FFF2-40B4-BE49-F238E27FC236}">
                <a16:creationId xmlns:a16="http://schemas.microsoft.com/office/drawing/2014/main" id="{5DAB4014-FFC8-D067-3997-72FA6BDB8368}"/>
              </a:ext>
            </a:extLst>
          </p:cNvPr>
          <p:cNvSpPr>
            <a:spLocks noGrp="1"/>
          </p:cNvSpPr>
          <p:nvPr>
            <p:ph type="sldNum" sz="quarter" idx="10"/>
          </p:nvPr>
        </p:nvSpPr>
        <p:spPr>
          <a:xfrm>
            <a:off x="73671" y="69693"/>
            <a:ext cx="7798825" cy="372745"/>
          </a:xfrm>
        </p:spPr>
        <p:txBody>
          <a:bodyPr/>
          <a:lstStyle/>
          <a:p>
            <a:fld id="{8252C88A-D41A-7D48-A8BD-99A2440179C8}" type="slidenum">
              <a:rPr lang="de-DE" smtClean="0"/>
              <a:pPr/>
              <a:t>‹Nr.›</a:t>
            </a:fld>
            <a:endParaRPr lang="de-DE" dirty="0"/>
          </a:p>
        </p:txBody>
      </p:sp>
    </p:spTree>
    <p:extLst>
      <p:ext uri="{BB962C8B-B14F-4D97-AF65-F5344CB8AC3E}">
        <p14:creationId xmlns:p14="http://schemas.microsoft.com/office/powerpoint/2010/main" val="3296722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 Titel, Inhalt, Bild">
    <p:spTree>
      <p:nvGrpSpPr>
        <p:cNvPr id="1" name=""/>
        <p:cNvGrpSpPr/>
        <p:nvPr/>
      </p:nvGrpSpPr>
      <p:grpSpPr>
        <a:xfrm>
          <a:off x="0" y="0"/>
          <a:ext cx="0" cy="0"/>
          <a:chOff x="0" y="0"/>
          <a:chExt cx="0" cy="0"/>
        </a:xfrm>
      </p:grpSpPr>
      <p:sp>
        <p:nvSpPr>
          <p:cNvPr id="2" name="Titel 1"/>
          <p:cNvSpPr>
            <a:spLocks noGrp="1"/>
          </p:cNvSpPr>
          <p:nvPr>
            <p:ph type="title"/>
          </p:nvPr>
        </p:nvSpPr>
        <p:spPr>
          <a:xfrm>
            <a:off x="1079999" y="720000"/>
            <a:ext cx="7412067" cy="412200"/>
          </a:xfrm>
          <a:prstGeom prst="rect">
            <a:avLst/>
          </a:prstGeom>
        </p:spPr>
        <p:txBody>
          <a:bodyPr lIns="0" tIns="0" rIns="0" bIns="0"/>
          <a:lstStyle>
            <a:lvl1pPr algn="l">
              <a:defRPr sz="3000" b="0" i="0">
                <a:latin typeface="Verdana"/>
                <a:cs typeface="Verdana"/>
              </a:defRPr>
            </a:lvl1pPr>
          </a:lstStyle>
          <a:p>
            <a:r>
              <a:rPr lang="de-CH" dirty="0"/>
              <a:t>Mastertitelformat bearbeiten</a:t>
            </a:r>
            <a:endParaRPr lang="de-DE" dirty="0"/>
          </a:p>
        </p:txBody>
      </p:sp>
      <p:sp>
        <p:nvSpPr>
          <p:cNvPr id="3" name="Inhaltsplatzhalter 2"/>
          <p:cNvSpPr>
            <a:spLocks noGrp="1"/>
          </p:cNvSpPr>
          <p:nvPr>
            <p:ph idx="1"/>
          </p:nvPr>
        </p:nvSpPr>
        <p:spPr>
          <a:xfrm>
            <a:off x="1511999" y="1800000"/>
            <a:ext cx="6124934" cy="547701"/>
          </a:xfrm>
          <a:prstGeom prst="rect">
            <a:avLst/>
          </a:prstGeom>
        </p:spPr>
        <p:txBody>
          <a:bodyPr lIns="0" tIns="0" rIns="0" bIns="0"/>
          <a:lstStyle>
            <a:lvl1pPr marL="177800" indent="-177800">
              <a:lnSpc>
                <a:spcPct val="120000"/>
              </a:lnSpc>
              <a:spcBef>
                <a:spcPts val="0"/>
              </a:spcBef>
              <a:buFont typeface="Lucida Grande"/>
              <a:buChar char="›"/>
              <a:tabLst>
                <a:tab pos="180975" algn="l"/>
              </a:tabLst>
              <a:defRPr sz="1800" b="0" i="0">
                <a:latin typeface="Verdana"/>
                <a:cs typeface="Verdana"/>
              </a:defRPr>
            </a:lvl1pPr>
            <a:lvl2pPr marL="177800" indent="-177800">
              <a:lnSpc>
                <a:spcPct val="120000"/>
              </a:lnSpc>
              <a:spcBef>
                <a:spcPts val="0"/>
              </a:spcBef>
              <a:buFont typeface="Lucida Grande"/>
              <a:buChar char="›"/>
              <a:tabLst>
                <a:tab pos="180975" algn="l"/>
              </a:tabLst>
              <a:defRPr sz="1800" b="0" i="0">
                <a:latin typeface="Verdana"/>
                <a:cs typeface="Verdana"/>
              </a:defRPr>
            </a:lvl2pPr>
            <a:lvl3pPr marL="177800" indent="-177800">
              <a:lnSpc>
                <a:spcPct val="120000"/>
              </a:lnSpc>
              <a:spcBef>
                <a:spcPts val="0"/>
              </a:spcBef>
              <a:buFont typeface="Lucida Grande"/>
              <a:buChar char="›"/>
              <a:defRPr sz="1600" b="0" i="0">
                <a:latin typeface="Frutiger LT Std 55 Roman"/>
                <a:cs typeface="Frutiger LT Std 55 Roman"/>
              </a:defRPr>
            </a:lvl3pPr>
            <a:lvl4pPr marL="177800" indent="-177800">
              <a:lnSpc>
                <a:spcPct val="120000"/>
              </a:lnSpc>
              <a:spcBef>
                <a:spcPts val="0"/>
              </a:spcBef>
              <a:buFont typeface="Lucida Grande"/>
              <a:buChar char="›"/>
              <a:defRPr sz="1600" b="0" i="0">
                <a:latin typeface="Frutiger LT Std 55 Roman"/>
                <a:cs typeface="Frutiger LT Std 55 Roman"/>
              </a:defRPr>
            </a:lvl4pPr>
            <a:lvl5pPr marL="177800" indent="-177800">
              <a:lnSpc>
                <a:spcPct val="120000"/>
              </a:lnSpc>
              <a:spcBef>
                <a:spcPts val="0"/>
              </a:spcBef>
              <a:buFont typeface="Lucida Grande"/>
              <a:buChar char="›"/>
              <a:defRPr sz="1600" b="0" i="0">
                <a:latin typeface="Frutiger LT Std 55 Roman"/>
                <a:cs typeface="Frutiger LT Std 55 Roman"/>
              </a:defRPr>
            </a:lvl5pPr>
          </a:lstStyle>
          <a:p>
            <a:pPr lvl="0"/>
            <a:r>
              <a:rPr lang="de-CH" dirty="0"/>
              <a:t>Mastertextformat bearbeiten</a:t>
            </a:r>
          </a:p>
          <a:p>
            <a:pPr lvl="1"/>
            <a:r>
              <a:rPr lang="de-CH" dirty="0"/>
              <a:t>Zweite Ebene</a:t>
            </a:r>
          </a:p>
        </p:txBody>
      </p:sp>
      <p:sp>
        <p:nvSpPr>
          <p:cNvPr id="4" name="Bildplatzhalter 2"/>
          <p:cNvSpPr>
            <a:spLocks noGrp="1"/>
          </p:cNvSpPr>
          <p:nvPr>
            <p:ph type="pic" idx="12"/>
          </p:nvPr>
        </p:nvSpPr>
        <p:spPr>
          <a:xfrm>
            <a:off x="1512001" y="2705100"/>
            <a:ext cx="6124932" cy="3126900"/>
          </a:xfrm>
          <a:prstGeom prst="rect">
            <a:avLst/>
          </a:prstGeom>
        </p:spPr>
        <p:txBody>
          <a:bodyPr/>
          <a:lstStyle>
            <a:lvl1pPr marL="0" indent="0">
              <a:buNone/>
              <a:defRPr sz="1600" b="0" i="0">
                <a:latin typeface="Frutiger LT Std 55 Roman"/>
                <a:cs typeface="Frutiger LT Std 55 Roma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5" name="Foliennummernplatzhalter 4">
            <a:extLst>
              <a:ext uri="{FF2B5EF4-FFF2-40B4-BE49-F238E27FC236}">
                <a16:creationId xmlns:a16="http://schemas.microsoft.com/office/drawing/2014/main" id="{998EE6DD-98D1-0F6A-183A-75F425C8C9CB}"/>
              </a:ext>
            </a:extLst>
          </p:cNvPr>
          <p:cNvSpPr>
            <a:spLocks noGrp="1"/>
          </p:cNvSpPr>
          <p:nvPr>
            <p:ph type="sldNum" sz="quarter" idx="13"/>
          </p:nvPr>
        </p:nvSpPr>
        <p:spPr>
          <a:xfrm>
            <a:off x="75600" y="68400"/>
            <a:ext cx="7798825" cy="372745"/>
          </a:xfrm>
        </p:spPr>
        <p:txBody>
          <a:bodyPr/>
          <a:lstStyle/>
          <a:p>
            <a:fld id="{8252C88A-D41A-7D48-A8BD-99A2440179C8}" type="slidenum">
              <a:rPr lang="de-DE" smtClean="0"/>
              <a:pPr/>
              <a:t>‹Nr.›</a:t>
            </a:fld>
            <a:endParaRPr lang="de-DE" dirty="0"/>
          </a:p>
        </p:txBody>
      </p:sp>
    </p:spTree>
    <p:extLst>
      <p:ext uri="{BB962C8B-B14F-4D97-AF65-F5344CB8AC3E}">
        <p14:creationId xmlns:p14="http://schemas.microsoft.com/office/powerpoint/2010/main" val="1130184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defRPr sz="2400"/>
            </a:lvl1pPr>
            <a:lvl2pPr>
              <a:defRPr sz="2000"/>
            </a:lvl2pPr>
            <a:lvl3pPr>
              <a:defRPr sz="1600"/>
            </a:lvl3pPr>
            <a:lvl4pPr>
              <a:defRPr sz="1400"/>
            </a:lvl4pPr>
            <a:lvl5pPr>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7" name="Picture 5">
            <a:extLst>
              <a:ext uri="{FF2B5EF4-FFF2-40B4-BE49-F238E27FC236}">
                <a16:creationId xmlns:a16="http://schemas.microsoft.com/office/drawing/2014/main" id="{7849F30A-8EA0-49E4-ACA8-917CD393AE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44408" y="5821737"/>
            <a:ext cx="648072" cy="778339"/>
          </a:xfrm>
          <a:prstGeom prst="rect">
            <a:avLst/>
          </a:prstGeom>
        </p:spPr>
      </p:pic>
      <p:sp>
        <p:nvSpPr>
          <p:cNvPr id="8" name="Foliennummernplatzhalter 7">
            <a:extLst>
              <a:ext uri="{FF2B5EF4-FFF2-40B4-BE49-F238E27FC236}">
                <a16:creationId xmlns:a16="http://schemas.microsoft.com/office/drawing/2014/main" id="{AABFD277-756D-06CB-5248-CE636F4D3D90}"/>
              </a:ext>
            </a:extLst>
          </p:cNvPr>
          <p:cNvSpPr>
            <a:spLocks noGrp="1"/>
          </p:cNvSpPr>
          <p:nvPr>
            <p:ph type="sldNum" sz="quarter" idx="10"/>
          </p:nvPr>
        </p:nvSpPr>
        <p:spPr>
          <a:xfrm>
            <a:off x="75600" y="68400"/>
            <a:ext cx="7798825" cy="372745"/>
          </a:xfrm>
        </p:spPr>
        <p:txBody>
          <a:bodyPr/>
          <a:lstStyle/>
          <a:p>
            <a:fld id="{8252C88A-D41A-7D48-A8BD-99A2440179C8}" type="slidenum">
              <a:rPr lang="de-DE" smtClean="0"/>
              <a:pPr/>
              <a:t>‹Nr.›</a:t>
            </a:fld>
            <a:endParaRPr lang="de-DE" dirty="0"/>
          </a:p>
        </p:txBody>
      </p:sp>
    </p:spTree>
    <p:custDataLst>
      <p:tags r:id="rId1"/>
    </p:custDataLst>
    <p:extLst>
      <p:ext uri="{BB962C8B-B14F-4D97-AF65-F5344CB8AC3E}">
        <p14:creationId xmlns:p14="http://schemas.microsoft.com/office/powerpoint/2010/main" val="373562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4F40FEB-CAB6-6D45-BBDC-D414C71FE959}"/>
              </a:ext>
            </a:extLst>
          </p:cNvPr>
          <p:cNvSpPr>
            <a:spLocks noGrp="1"/>
          </p:cNvSpPr>
          <p:nvPr>
            <p:ph type="sldNum" sz="quarter" idx="4"/>
          </p:nvPr>
        </p:nvSpPr>
        <p:spPr>
          <a:xfrm>
            <a:off x="75600" y="68400"/>
            <a:ext cx="7798825" cy="372745"/>
          </a:xfrm>
          <a:prstGeom prst="rect">
            <a:avLst/>
          </a:prstGeom>
        </p:spPr>
        <p:txBody>
          <a:bodyPr lIns="0" tIns="0" rIns="0" bIns="0"/>
          <a:lstStyle>
            <a:lvl1pPr>
              <a:defRPr sz="1200" baseline="0">
                <a:solidFill>
                  <a:schemeClr val="tx1"/>
                </a:solidFill>
              </a:defRPr>
            </a:lvl1pPr>
          </a:lstStyle>
          <a:p>
            <a:fld id="{8252C88A-D41A-7D48-A8BD-99A2440179C8}" type="slidenum">
              <a:rPr lang="de-DE" smtClean="0"/>
              <a:pPr/>
              <a:t>‹Nr.›</a:t>
            </a:fld>
            <a:endParaRPr lang="de-DE" dirty="0"/>
          </a:p>
        </p:txBody>
      </p:sp>
      <p:pic>
        <p:nvPicPr>
          <p:cNvPr id="5" name="Grafik 4">
            <a:extLst>
              <a:ext uri="{FF2B5EF4-FFF2-40B4-BE49-F238E27FC236}">
                <a16:creationId xmlns:a16="http://schemas.microsoft.com/office/drawing/2014/main" id="{894368A5-7FB7-D845-94A6-C6684A56DE26}"/>
              </a:ext>
            </a:extLst>
          </p:cNvPr>
          <p:cNvPicPr>
            <a:picLocks noChangeAspect="1"/>
          </p:cNvPicPr>
          <p:nvPr userDrawn="1"/>
        </p:nvPicPr>
        <p:blipFill rotWithShape="1">
          <a:blip r:embed="rId6"/>
          <a:srcRect l="44553" b="55210"/>
          <a:stretch/>
        </p:blipFill>
        <p:spPr>
          <a:xfrm>
            <a:off x="7673418" y="-15240"/>
            <a:ext cx="1485821" cy="693970"/>
          </a:xfrm>
          <a:prstGeom prst="rect">
            <a:avLst/>
          </a:prstGeom>
        </p:spPr>
      </p:pic>
      <p:pic>
        <p:nvPicPr>
          <p:cNvPr id="3" name="Grafik 2">
            <a:extLst>
              <a:ext uri="{FF2B5EF4-FFF2-40B4-BE49-F238E27FC236}">
                <a16:creationId xmlns:a16="http://schemas.microsoft.com/office/drawing/2014/main" id="{6E6001F7-E840-22E1-85C3-5DD9D5A8F945}"/>
              </a:ext>
            </a:extLst>
          </p:cNvPr>
          <p:cNvPicPr>
            <a:picLocks noChangeAspect="1"/>
          </p:cNvPicPr>
          <p:nvPr userDrawn="1"/>
        </p:nvPicPr>
        <p:blipFill>
          <a:blip r:embed="rId7"/>
          <a:stretch>
            <a:fillRect/>
          </a:stretch>
        </p:blipFill>
        <p:spPr>
          <a:xfrm>
            <a:off x="6975835" y="-18853"/>
            <a:ext cx="697583" cy="697583"/>
          </a:xfrm>
          <a:prstGeom prst="rect">
            <a:avLst/>
          </a:prstGeom>
        </p:spPr>
      </p:pic>
    </p:spTree>
    <p:extLst>
      <p:ext uri="{BB962C8B-B14F-4D97-AF65-F5344CB8AC3E}">
        <p14:creationId xmlns:p14="http://schemas.microsoft.com/office/powerpoint/2010/main" val="343355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7" r:id="rId4"/>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ibbg.ch/de-ch/Skillpartout/" TargetMode="External"/><Relationship Id="rId2" Type="http://schemas.openxmlformats.org/officeDocument/2006/relationships/hyperlink" Target="https://www.ibbg.ch/de-ch/Skillpartout/Anleitungen"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mailto:sekretariat@ibbg.ch"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sekretariat@ibbg.ch"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sekretariat@ibbg.ch" TargetMode="External"/><Relationship Id="rId2" Type="http://schemas.openxmlformats.org/officeDocument/2006/relationships/hyperlink" Target="https://www.ibbg.ch/de-ch/Skillpartout/Anleitungen"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ibbg.ch/"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ibbg.ch/"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ibbg.ch/" TargetMode="Externa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D439223-BC41-DA5A-7523-E06815442A25}"/>
              </a:ext>
            </a:extLst>
          </p:cNvPr>
          <p:cNvSpPr>
            <a:spLocks noGrp="1"/>
          </p:cNvSpPr>
          <p:nvPr>
            <p:ph idx="1"/>
          </p:nvPr>
        </p:nvSpPr>
        <p:spPr>
          <a:xfrm>
            <a:off x="842973" y="1145619"/>
            <a:ext cx="7798825" cy="4891154"/>
          </a:xfrm>
        </p:spPr>
        <p:txBody>
          <a:bodyPr/>
          <a:lstStyle/>
          <a:p>
            <a:pPr marL="0" indent="0">
              <a:buNone/>
            </a:pPr>
            <a:r>
              <a:rPr lang="de-CH" dirty="0">
                <a:highlight>
                  <a:srgbClr val="FFFF00"/>
                </a:highlight>
              </a:rPr>
              <a:t>D</a:t>
            </a:r>
            <a:r>
              <a:rPr lang="de-CH" dirty="0"/>
              <a:t> _ Die </a:t>
            </a:r>
            <a:r>
              <a:rPr lang="de-CH" dirty="0" err="1"/>
              <a:t>Powerpoint</a:t>
            </a:r>
            <a:r>
              <a:rPr lang="de-CH" dirty="0"/>
              <a:t>-Präsentation enthält diverse Animationen. Damit Sie alle nötigen Informationen erhalten, gehen Sie bitte in den Modus «Bildschirmpräsentation»</a:t>
            </a:r>
          </a:p>
          <a:p>
            <a:pPr marL="0" indent="0">
              <a:buNone/>
            </a:pPr>
            <a:r>
              <a:rPr lang="de-DE" dirty="0">
                <a:sym typeface="Wingdings" panose="05000000000000000000" pitchFamily="2" charset="2"/>
              </a:rPr>
              <a:t> </a:t>
            </a:r>
            <a:r>
              <a:rPr lang="de-DE" dirty="0"/>
              <a:t>Alle Übersetzungen erfolgten mit "</a:t>
            </a:r>
            <a:r>
              <a:rPr lang="de-DE" dirty="0" err="1"/>
              <a:t>Deepl</a:t>
            </a:r>
            <a:r>
              <a:rPr lang="de-DE" dirty="0"/>
              <a:t>".</a:t>
            </a:r>
          </a:p>
          <a:p>
            <a:pPr marL="0" indent="0">
              <a:buNone/>
            </a:pPr>
            <a:endParaRPr lang="de-CH" dirty="0"/>
          </a:p>
          <a:p>
            <a:pPr marL="0" indent="0">
              <a:buNone/>
            </a:pPr>
            <a:r>
              <a:rPr lang="fr-FR" dirty="0">
                <a:highlight>
                  <a:srgbClr val="FFFF00"/>
                </a:highlight>
              </a:rPr>
              <a:t>F</a:t>
            </a:r>
            <a:r>
              <a:rPr lang="fr-FR" dirty="0"/>
              <a:t> _ La présentation Powerpoint contient diverses animations. Pour obtenir toutes les informations nécessaires, veuillez passer en mode "Présentation à l'écran".</a:t>
            </a:r>
          </a:p>
          <a:p>
            <a:pPr marL="0" indent="0">
              <a:buNone/>
            </a:pPr>
            <a:r>
              <a:rPr lang="fr-FR" dirty="0">
                <a:sym typeface="Wingdings" panose="05000000000000000000" pitchFamily="2" charset="2"/>
              </a:rPr>
              <a:t> </a:t>
            </a:r>
            <a:r>
              <a:rPr lang="fr-FR" dirty="0"/>
              <a:t>Toutes les traductions ont été effectuées avec "</a:t>
            </a:r>
            <a:r>
              <a:rPr lang="fr-FR" dirty="0" err="1"/>
              <a:t>Deepl</a:t>
            </a:r>
            <a:r>
              <a:rPr lang="fr-FR" dirty="0"/>
              <a:t>".</a:t>
            </a:r>
          </a:p>
          <a:p>
            <a:pPr marL="0" indent="0">
              <a:buNone/>
            </a:pPr>
            <a:endParaRPr lang="de-CH" dirty="0"/>
          </a:p>
          <a:p>
            <a:pPr marL="0" indent="0">
              <a:buNone/>
            </a:pPr>
            <a:r>
              <a:rPr lang="it-IT" dirty="0">
                <a:highlight>
                  <a:srgbClr val="FFFF00"/>
                </a:highlight>
              </a:rPr>
              <a:t>I</a:t>
            </a:r>
            <a:r>
              <a:rPr lang="it-IT" dirty="0"/>
              <a:t> _ La presentazione in </a:t>
            </a:r>
            <a:r>
              <a:rPr lang="it-IT" dirty="0" err="1"/>
              <a:t>PowerPointcontiene</a:t>
            </a:r>
            <a:r>
              <a:rPr lang="it-IT" dirty="0"/>
              <a:t> diverse animazioni. Per ottenere tutte le informazioni </a:t>
            </a:r>
            <a:r>
              <a:rPr lang="it-IT" dirty="0" err="1"/>
              <a:t>necessariesi</a:t>
            </a:r>
            <a:r>
              <a:rPr lang="it-IT" dirty="0"/>
              <a:t> prega di accedere alla modalità "Slide show". </a:t>
            </a:r>
          </a:p>
          <a:p>
            <a:pPr marL="0" indent="0">
              <a:buNone/>
            </a:pPr>
            <a:r>
              <a:rPr lang="it-IT" dirty="0">
                <a:sym typeface="Wingdings" panose="05000000000000000000" pitchFamily="2" charset="2"/>
              </a:rPr>
              <a:t> </a:t>
            </a:r>
            <a:r>
              <a:rPr lang="it-IT" dirty="0"/>
              <a:t>Tutte le traduzioni sono state effettuate con "</a:t>
            </a:r>
            <a:r>
              <a:rPr lang="it-IT" dirty="0" err="1"/>
              <a:t>Deepl</a:t>
            </a:r>
            <a:r>
              <a:rPr lang="it-IT" dirty="0"/>
              <a:t>".</a:t>
            </a:r>
          </a:p>
          <a:p>
            <a:pPr marL="0" indent="0">
              <a:buNone/>
            </a:pPr>
            <a:endParaRPr lang="it-IT" dirty="0"/>
          </a:p>
          <a:p>
            <a:pPr marL="0" indent="0">
              <a:buNone/>
            </a:pPr>
            <a:endParaRPr lang="it-IT" dirty="0"/>
          </a:p>
          <a:p>
            <a:pPr marL="0" indent="0">
              <a:buNone/>
            </a:pPr>
            <a:endParaRPr lang="de-CH" dirty="0"/>
          </a:p>
        </p:txBody>
      </p:sp>
      <p:sp>
        <p:nvSpPr>
          <p:cNvPr id="4" name="Foliennummernplatzhalter 3">
            <a:extLst>
              <a:ext uri="{FF2B5EF4-FFF2-40B4-BE49-F238E27FC236}">
                <a16:creationId xmlns:a16="http://schemas.microsoft.com/office/drawing/2014/main" id="{05186499-EE6E-6F4E-4360-F0C446D037A8}"/>
              </a:ext>
            </a:extLst>
          </p:cNvPr>
          <p:cNvSpPr>
            <a:spLocks noGrp="1"/>
          </p:cNvSpPr>
          <p:nvPr>
            <p:ph type="sldNum" sz="quarter" idx="10"/>
          </p:nvPr>
        </p:nvSpPr>
        <p:spPr/>
        <p:txBody>
          <a:bodyPr/>
          <a:lstStyle/>
          <a:p>
            <a:fld id="{8252C88A-D41A-7D48-A8BD-99A2440179C8}" type="slidenum">
              <a:rPr lang="de-DE" smtClean="0"/>
              <a:pPr/>
              <a:t>1</a:t>
            </a:fld>
            <a:endParaRPr lang="de-DE" dirty="0"/>
          </a:p>
        </p:txBody>
      </p:sp>
    </p:spTree>
    <p:extLst>
      <p:ext uri="{BB962C8B-B14F-4D97-AF65-F5344CB8AC3E}">
        <p14:creationId xmlns:p14="http://schemas.microsoft.com/office/powerpoint/2010/main" val="3744708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81867" y="1855416"/>
            <a:ext cx="6980266" cy="3279960"/>
          </a:xfrm>
        </p:spPr>
        <p:txBody>
          <a:bodyPr/>
          <a:lstStyle/>
          <a:p>
            <a:pPr algn="ctr">
              <a:tabLst>
                <a:tab pos="623888" algn="l"/>
              </a:tabLst>
            </a:pPr>
            <a:r>
              <a:rPr lang="de-DE" sz="2400" b="1" dirty="0">
                <a:solidFill>
                  <a:srgbClr val="0070C0"/>
                </a:solidFill>
                <a:latin typeface="Arial" panose="020B0604020202020204" pitchFamily="34" charset="0"/>
                <a:cs typeface="Arial" panose="020B0604020202020204" pitchFamily="34" charset="0"/>
              </a:rPr>
              <a:t>Information über den Ablauf vom Login bis zur Nutzung von UNICUT und </a:t>
            </a:r>
            <a:r>
              <a:rPr lang="de-DE" sz="2400" b="1" dirty="0" err="1">
                <a:solidFill>
                  <a:srgbClr val="0070C0"/>
                </a:solidFill>
                <a:latin typeface="Arial" panose="020B0604020202020204" pitchFamily="34" charset="0"/>
                <a:cs typeface="Arial" panose="020B0604020202020204" pitchFamily="34" charset="0"/>
              </a:rPr>
              <a:t>Skillpartout</a:t>
            </a:r>
            <a:br>
              <a:rPr lang="de-DE" sz="2400" b="1" dirty="0">
                <a:solidFill>
                  <a:srgbClr val="0070C0"/>
                </a:solidFill>
                <a:latin typeface="Arial" panose="020B0604020202020204" pitchFamily="34" charset="0"/>
                <a:cs typeface="Arial" panose="020B0604020202020204" pitchFamily="34" charset="0"/>
              </a:rPr>
            </a:br>
            <a:br>
              <a:rPr lang="de-DE" sz="3200" b="1" dirty="0">
                <a:solidFill>
                  <a:srgbClr val="0070C0"/>
                </a:solidFill>
                <a:latin typeface="Arial" panose="020B0604020202020204" pitchFamily="34" charset="0"/>
                <a:cs typeface="Arial" panose="020B0604020202020204" pitchFamily="34" charset="0"/>
              </a:rPr>
            </a:br>
            <a:r>
              <a:rPr lang="fr-FR" sz="2400" i="1" dirty="0">
                <a:latin typeface="Arial" panose="020B0604020202020204" pitchFamily="34" charset="0"/>
                <a:cs typeface="Arial" panose="020B0604020202020204" pitchFamily="34" charset="0"/>
              </a:rPr>
              <a:t>Information sur le déroulement du login jusqu'à l'utilisation d'UNICUT dans </a:t>
            </a:r>
            <a:r>
              <a:rPr lang="fr-FR" sz="2400" i="1" dirty="0" err="1">
                <a:latin typeface="Arial" panose="020B0604020202020204" pitchFamily="34" charset="0"/>
                <a:cs typeface="Arial" panose="020B0604020202020204" pitchFamily="34" charset="0"/>
              </a:rPr>
              <a:t>Skillpartout</a:t>
            </a:r>
            <a:br>
              <a:rPr lang="fr-FR" sz="2400" i="1" dirty="0">
                <a:latin typeface="Arial" panose="020B0604020202020204" pitchFamily="34" charset="0"/>
                <a:cs typeface="Arial" panose="020B0604020202020204" pitchFamily="34" charset="0"/>
              </a:rPr>
            </a:br>
            <a:br>
              <a:rPr lang="fr-FR" sz="2400" i="1" dirty="0">
                <a:latin typeface="Arial" panose="020B0604020202020204" pitchFamily="34" charset="0"/>
                <a:cs typeface="Arial" panose="020B0604020202020204" pitchFamily="34" charset="0"/>
              </a:rPr>
            </a:br>
            <a:r>
              <a:rPr lang="it-IT" sz="2400" i="1" dirty="0">
                <a:latin typeface="Arial" panose="020B0604020202020204" pitchFamily="34" charset="0"/>
                <a:cs typeface="Arial" panose="020B0604020202020204" pitchFamily="34" charset="0"/>
              </a:rPr>
              <a:t>Informazioni sul processo che va dall'accesso all'utilizzo di UNICUT in </a:t>
            </a:r>
            <a:r>
              <a:rPr lang="it-IT" sz="2400" i="1" dirty="0" err="1">
                <a:latin typeface="Arial" panose="020B0604020202020204" pitchFamily="34" charset="0"/>
                <a:cs typeface="Arial" panose="020B0604020202020204" pitchFamily="34" charset="0"/>
              </a:rPr>
              <a:t>Skillpartout</a:t>
            </a:r>
            <a:br>
              <a:rPr lang="de-CH" sz="3200" i="1" dirty="0">
                <a:latin typeface="Arial" panose="020B0604020202020204" pitchFamily="34" charset="0"/>
                <a:cs typeface="Arial" panose="020B0604020202020204" pitchFamily="34" charset="0"/>
              </a:rPr>
            </a:br>
            <a:endParaRPr lang="de-CH" sz="3200" b="1" dirty="0">
              <a:solidFill>
                <a:srgbClr val="0070C0"/>
              </a:solidFill>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FF206F8C-83BD-6DA2-D618-11309C3E2AC6}"/>
              </a:ext>
            </a:extLst>
          </p:cNvPr>
          <p:cNvSpPr>
            <a:spLocks noGrp="1"/>
          </p:cNvSpPr>
          <p:nvPr>
            <p:ph type="sldNum" sz="quarter" idx="10"/>
          </p:nvPr>
        </p:nvSpPr>
        <p:spPr/>
        <p:txBody>
          <a:bodyPr/>
          <a:lstStyle/>
          <a:p>
            <a:fld id="{8252C88A-D41A-7D48-A8BD-99A2440179C8}" type="slidenum">
              <a:rPr lang="de-DE" smtClean="0"/>
              <a:pPr/>
              <a:t>10</a:t>
            </a:fld>
            <a:endParaRPr lang="de-DE" dirty="0"/>
          </a:p>
        </p:txBody>
      </p:sp>
    </p:spTree>
    <p:extLst>
      <p:ext uri="{BB962C8B-B14F-4D97-AF65-F5344CB8AC3E}">
        <p14:creationId xmlns:p14="http://schemas.microsoft.com/office/powerpoint/2010/main" val="3276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081867" y="1855416"/>
            <a:ext cx="6980266" cy="3279960"/>
          </a:xfrm>
        </p:spPr>
        <p:txBody>
          <a:bodyPr/>
          <a:lstStyle/>
          <a:p>
            <a:pPr algn="ctr">
              <a:tabLst>
                <a:tab pos="623888" algn="l"/>
              </a:tabLst>
            </a:pPr>
            <a:br>
              <a:rPr lang="de-DE" sz="2400" b="1" dirty="0">
                <a:solidFill>
                  <a:srgbClr val="0070C0"/>
                </a:solidFill>
                <a:latin typeface="Arial" panose="020B0604020202020204" pitchFamily="34" charset="0"/>
                <a:cs typeface="Arial" panose="020B0604020202020204" pitchFamily="34" charset="0"/>
              </a:rPr>
            </a:br>
            <a:br>
              <a:rPr lang="de-DE" sz="2400" b="1" dirty="0">
                <a:solidFill>
                  <a:srgbClr val="0070C0"/>
                </a:solidFill>
                <a:latin typeface="Arial" panose="020B0604020202020204" pitchFamily="34" charset="0"/>
                <a:cs typeface="Arial" panose="020B0604020202020204" pitchFamily="34" charset="0"/>
              </a:rPr>
            </a:br>
            <a:br>
              <a:rPr lang="de-DE" sz="2400" b="1" dirty="0">
                <a:solidFill>
                  <a:srgbClr val="0070C0"/>
                </a:solidFill>
                <a:latin typeface="Arial" panose="020B0604020202020204" pitchFamily="34" charset="0"/>
                <a:cs typeface="Arial" panose="020B0604020202020204" pitchFamily="34" charset="0"/>
              </a:rPr>
            </a:br>
            <a:r>
              <a:rPr lang="de-DE" sz="2400" b="1" dirty="0">
                <a:solidFill>
                  <a:srgbClr val="0070C0"/>
                </a:solidFill>
                <a:latin typeface="Arial" panose="020B0604020202020204" pitchFamily="34" charset="0"/>
                <a:cs typeface="Arial" panose="020B0604020202020204" pitchFamily="34" charset="0"/>
              </a:rPr>
              <a:t>SKILLPARTOUT</a:t>
            </a:r>
            <a:br>
              <a:rPr lang="de-DE" sz="2400" b="1" dirty="0">
                <a:solidFill>
                  <a:srgbClr val="0070C0"/>
                </a:solidFill>
                <a:latin typeface="Arial" panose="020B0604020202020204" pitchFamily="34" charset="0"/>
                <a:cs typeface="Arial" panose="020B0604020202020204" pitchFamily="34" charset="0"/>
              </a:rPr>
            </a:br>
            <a:r>
              <a:rPr lang="de-DE" sz="2400" b="1" dirty="0">
                <a:solidFill>
                  <a:srgbClr val="0070C0"/>
                </a:solidFill>
                <a:latin typeface="Arial" panose="020B0604020202020204" pitchFamily="34" charset="0"/>
                <a:cs typeface="Arial" panose="020B0604020202020204" pitchFamily="34" charset="0"/>
              </a:rPr>
              <a:t>www.ibbg.ch</a:t>
            </a:r>
            <a:br>
              <a:rPr lang="de-DE" sz="2400" b="1" dirty="0">
                <a:solidFill>
                  <a:srgbClr val="0070C0"/>
                </a:solidFill>
                <a:latin typeface="Arial" panose="020B0604020202020204" pitchFamily="34" charset="0"/>
                <a:cs typeface="Arial" panose="020B0604020202020204" pitchFamily="34" charset="0"/>
              </a:rPr>
            </a:br>
            <a:br>
              <a:rPr lang="de-DE" sz="3200" b="1" dirty="0">
                <a:solidFill>
                  <a:srgbClr val="0070C0"/>
                </a:solidFill>
                <a:latin typeface="Arial" panose="020B0604020202020204" pitchFamily="34" charset="0"/>
                <a:cs typeface="Arial" panose="020B0604020202020204" pitchFamily="34" charset="0"/>
              </a:rPr>
            </a:br>
            <a:endParaRPr lang="de-CH" sz="3200" b="1" dirty="0">
              <a:solidFill>
                <a:srgbClr val="0070C0"/>
              </a:solidFill>
              <a:latin typeface="Arial" panose="020B0604020202020204" pitchFamily="34" charset="0"/>
              <a:cs typeface="Arial" panose="020B0604020202020204" pitchFamily="34" charset="0"/>
            </a:endParaRPr>
          </a:p>
        </p:txBody>
      </p:sp>
      <p:sp>
        <p:nvSpPr>
          <p:cNvPr id="2" name="Foliennummernplatzhalter 1">
            <a:extLst>
              <a:ext uri="{FF2B5EF4-FFF2-40B4-BE49-F238E27FC236}">
                <a16:creationId xmlns:a16="http://schemas.microsoft.com/office/drawing/2014/main" id="{FF206F8C-83BD-6DA2-D618-11309C3E2AC6}"/>
              </a:ext>
            </a:extLst>
          </p:cNvPr>
          <p:cNvSpPr>
            <a:spLocks noGrp="1"/>
          </p:cNvSpPr>
          <p:nvPr>
            <p:ph type="sldNum" sz="quarter" idx="10"/>
          </p:nvPr>
        </p:nvSpPr>
        <p:spPr/>
        <p:txBody>
          <a:bodyPr/>
          <a:lstStyle/>
          <a:p>
            <a:fld id="{8252C88A-D41A-7D48-A8BD-99A2440179C8}" type="slidenum">
              <a:rPr lang="de-DE" smtClean="0"/>
              <a:pPr/>
              <a:t>11</a:t>
            </a:fld>
            <a:endParaRPr lang="de-DE" dirty="0"/>
          </a:p>
        </p:txBody>
      </p:sp>
    </p:spTree>
    <p:extLst>
      <p:ext uri="{BB962C8B-B14F-4D97-AF65-F5344CB8AC3E}">
        <p14:creationId xmlns:p14="http://schemas.microsoft.com/office/powerpoint/2010/main" val="569272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31168" y="554707"/>
            <a:ext cx="2510728" cy="446366"/>
          </a:xfrm>
        </p:spPr>
        <p:txBody>
          <a:bodyPr/>
          <a:lstStyle/>
          <a:p>
            <a:pPr algn="ctr">
              <a:tabLst>
                <a:tab pos="623888" algn="l"/>
              </a:tabLst>
            </a:pPr>
            <a:r>
              <a:rPr lang="de-DE" sz="2400" b="1" dirty="0">
                <a:solidFill>
                  <a:srgbClr val="0070C0"/>
                </a:solidFill>
                <a:latin typeface="Arial" panose="020B0604020202020204" pitchFamily="34" charset="0"/>
                <a:cs typeface="Arial" panose="020B0604020202020204" pitchFamily="34" charset="0"/>
              </a:rPr>
              <a:t>www.ibbg.ch</a:t>
            </a:r>
            <a:br>
              <a:rPr lang="de-DE" sz="2400" b="1" dirty="0">
                <a:solidFill>
                  <a:srgbClr val="0070C0"/>
                </a:solidFill>
                <a:latin typeface="Arial" panose="020B0604020202020204" pitchFamily="34" charset="0"/>
                <a:cs typeface="Arial" panose="020B0604020202020204" pitchFamily="34" charset="0"/>
              </a:rPr>
            </a:br>
            <a:br>
              <a:rPr lang="de-CH" sz="3200" i="1" dirty="0">
                <a:latin typeface="Arial" panose="020B0604020202020204" pitchFamily="34" charset="0"/>
                <a:cs typeface="Arial" panose="020B0604020202020204" pitchFamily="34" charset="0"/>
              </a:rPr>
            </a:br>
            <a:endParaRPr lang="de-CH" sz="3200" b="1" dirty="0">
              <a:solidFill>
                <a:srgbClr val="0070C0"/>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0F861A7-42D8-CFF2-9B67-8F117C55AFE5}"/>
              </a:ext>
            </a:extLst>
          </p:cNvPr>
          <p:cNvPicPr>
            <a:picLocks noChangeAspect="1"/>
          </p:cNvPicPr>
          <p:nvPr/>
        </p:nvPicPr>
        <p:blipFill>
          <a:blip r:embed="rId2"/>
          <a:stretch>
            <a:fillRect/>
          </a:stretch>
        </p:blipFill>
        <p:spPr>
          <a:xfrm>
            <a:off x="206720" y="1375470"/>
            <a:ext cx="7985109" cy="5482530"/>
          </a:xfrm>
          <a:prstGeom prst="rect">
            <a:avLst/>
          </a:prstGeom>
        </p:spPr>
      </p:pic>
      <p:sp>
        <p:nvSpPr>
          <p:cNvPr id="6" name="Rechteck: abgerundete Ecken 5">
            <a:extLst>
              <a:ext uri="{FF2B5EF4-FFF2-40B4-BE49-F238E27FC236}">
                <a16:creationId xmlns:a16="http://schemas.microsoft.com/office/drawing/2014/main" id="{2A01A64B-858B-50AE-9713-FFDA3BFCD2AC}"/>
              </a:ext>
            </a:extLst>
          </p:cNvPr>
          <p:cNvSpPr/>
          <p:nvPr/>
        </p:nvSpPr>
        <p:spPr>
          <a:xfrm>
            <a:off x="6340129" y="1299631"/>
            <a:ext cx="429031"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94FEEC86-8F68-F566-55CC-087F586CA1AD}"/>
              </a:ext>
            </a:extLst>
          </p:cNvPr>
          <p:cNvSpPr/>
          <p:nvPr/>
        </p:nvSpPr>
        <p:spPr>
          <a:xfrm>
            <a:off x="5594741" y="1673770"/>
            <a:ext cx="585043"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abgerundete Ecken 7">
            <a:extLst>
              <a:ext uri="{FF2B5EF4-FFF2-40B4-BE49-F238E27FC236}">
                <a16:creationId xmlns:a16="http://schemas.microsoft.com/office/drawing/2014/main" id="{80569289-2555-31B1-DF0E-843A359CBD48}"/>
              </a:ext>
            </a:extLst>
          </p:cNvPr>
          <p:cNvSpPr/>
          <p:nvPr/>
        </p:nvSpPr>
        <p:spPr>
          <a:xfrm>
            <a:off x="2691196" y="4773051"/>
            <a:ext cx="797392" cy="366657"/>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abgerundete Ecken 8">
            <a:extLst>
              <a:ext uri="{FF2B5EF4-FFF2-40B4-BE49-F238E27FC236}">
                <a16:creationId xmlns:a16="http://schemas.microsoft.com/office/drawing/2014/main" id="{D301912E-3BC4-91A4-61FC-0C7C5DBC7150}"/>
              </a:ext>
            </a:extLst>
          </p:cNvPr>
          <p:cNvSpPr/>
          <p:nvPr/>
        </p:nvSpPr>
        <p:spPr>
          <a:xfrm>
            <a:off x="884786" y="554707"/>
            <a:ext cx="2092431" cy="390029"/>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5461D1DB-AC7D-06F9-88E6-67766913DDDA}"/>
              </a:ext>
            </a:extLst>
          </p:cNvPr>
          <p:cNvPicPr>
            <a:picLocks noChangeAspect="1"/>
          </p:cNvPicPr>
          <p:nvPr/>
        </p:nvPicPr>
        <p:blipFill>
          <a:blip r:embed="rId3"/>
          <a:stretch>
            <a:fillRect/>
          </a:stretch>
        </p:blipFill>
        <p:spPr>
          <a:xfrm>
            <a:off x="3959659" y="2557423"/>
            <a:ext cx="5111964" cy="2677055"/>
          </a:xfrm>
          <a:prstGeom prst="rect">
            <a:avLst/>
          </a:prstGeom>
          <a:effectLst>
            <a:glow rad="127000">
              <a:srgbClr val="FFFF00"/>
            </a:glow>
          </a:effectLst>
        </p:spPr>
      </p:pic>
      <p:pic>
        <p:nvPicPr>
          <p:cNvPr id="2" name="Grafik 1">
            <a:extLst>
              <a:ext uri="{FF2B5EF4-FFF2-40B4-BE49-F238E27FC236}">
                <a16:creationId xmlns:a16="http://schemas.microsoft.com/office/drawing/2014/main" id="{25030692-314E-F531-4151-0C4E0641EBC7}"/>
              </a:ext>
            </a:extLst>
          </p:cNvPr>
          <p:cNvPicPr>
            <a:picLocks noChangeAspect="1"/>
          </p:cNvPicPr>
          <p:nvPr/>
        </p:nvPicPr>
        <p:blipFill>
          <a:blip r:embed="rId4"/>
          <a:stretch>
            <a:fillRect/>
          </a:stretch>
        </p:blipFill>
        <p:spPr>
          <a:xfrm>
            <a:off x="73671" y="518277"/>
            <a:ext cx="3814107" cy="5103768"/>
          </a:xfrm>
          <a:prstGeom prst="rect">
            <a:avLst/>
          </a:prstGeom>
          <a:effectLst>
            <a:glow rad="127000">
              <a:srgbClr val="FFFFCC"/>
            </a:glow>
          </a:effectLst>
        </p:spPr>
      </p:pic>
      <p:sp>
        <p:nvSpPr>
          <p:cNvPr id="10" name="Foliennummernplatzhalter 9">
            <a:extLst>
              <a:ext uri="{FF2B5EF4-FFF2-40B4-BE49-F238E27FC236}">
                <a16:creationId xmlns:a16="http://schemas.microsoft.com/office/drawing/2014/main" id="{CFD03DCA-17AD-9A2C-6833-869601DBC659}"/>
              </a:ext>
            </a:extLst>
          </p:cNvPr>
          <p:cNvSpPr>
            <a:spLocks noGrp="1"/>
          </p:cNvSpPr>
          <p:nvPr>
            <p:ph type="sldNum" sz="quarter" idx="10"/>
          </p:nvPr>
        </p:nvSpPr>
        <p:spPr/>
        <p:txBody>
          <a:bodyPr/>
          <a:lstStyle/>
          <a:p>
            <a:fld id="{8252C88A-D41A-7D48-A8BD-99A2440179C8}" type="slidenum">
              <a:rPr lang="de-DE" smtClean="0"/>
              <a:pPr/>
              <a:t>12</a:t>
            </a:fld>
            <a:endParaRPr lang="de-DE" dirty="0"/>
          </a:p>
        </p:txBody>
      </p:sp>
      <p:pic>
        <p:nvPicPr>
          <p:cNvPr id="14" name="Grafik 13">
            <a:extLst>
              <a:ext uri="{FF2B5EF4-FFF2-40B4-BE49-F238E27FC236}">
                <a16:creationId xmlns:a16="http://schemas.microsoft.com/office/drawing/2014/main" id="{BE05ECA3-7483-C405-6920-BFD2C15767BD}"/>
              </a:ext>
            </a:extLst>
          </p:cNvPr>
          <p:cNvPicPr>
            <a:picLocks noChangeAspect="1"/>
          </p:cNvPicPr>
          <p:nvPr/>
        </p:nvPicPr>
        <p:blipFill>
          <a:blip r:embed="rId5"/>
          <a:stretch>
            <a:fillRect/>
          </a:stretch>
        </p:blipFill>
        <p:spPr>
          <a:xfrm>
            <a:off x="6803293" y="4071995"/>
            <a:ext cx="2200291" cy="2095515"/>
          </a:xfrm>
          <a:prstGeom prst="rect">
            <a:avLst/>
          </a:prstGeom>
        </p:spPr>
      </p:pic>
      <p:sp>
        <p:nvSpPr>
          <p:cNvPr id="15" name="Sprechblase: oval 14">
            <a:extLst>
              <a:ext uri="{FF2B5EF4-FFF2-40B4-BE49-F238E27FC236}">
                <a16:creationId xmlns:a16="http://schemas.microsoft.com/office/drawing/2014/main" id="{8C129359-4548-1B1C-17F3-42AA78427272}"/>
              </a:ext>
            </a:extLst>
          </p:cNvPr>
          <p:cNvSpPr/>
          <p:nvPr/>
        </p:nvSpPr>
        <p:spPr>
          <a:xfrm>
            <a:off x="6515641" y="4025960"/>
            <a:ext cx="2775597" cy="2340170"/>
          </a:xfrm>
          <a:prstGeom prst="wedgeEllipseCallout">
            <a:avLst>
              <a:gd name="adj1" fmla="val -57555"/>
              <a:gd name="adj2" fmla="val -75182"/>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Tree>
    <p:extLst>
      <p:ext uri="{BB962C8B-B14F-4D97-AF65-F5344CB8AC3E}">
        <p14:creationId xmlns:p14="http://schemas.microsoft.com/office/powerpoint/2010/main" val="312250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31168" y="554707"/>
            <a:ext cx="2510728" cy="446366"/>
          </a:xfrm>
        </p:spPr>
        <p:txBody>
          <a:bodyPr/>
          <a:lstStyle/>
          <a:p>
            <a:pPr algn="ctr">
              <a:tabLst>
                <a:tab pos="623888" algn="l"/>
              </a:tabLst>
            </a:pPr>
            <a:r>
              <a:rPr lang="de-DE" sz="2400" b="1" dirty="0">
                <a:solidFill>
                  <a:srgbClr val="0070C0"/>
                </a:solidFill>
                <a:latin typeface="Arial" panose="020B0604020202020204" pitchFamily="34" charset="0"/>
                <a:cs typeface="Arial" panose="020B0604020202020204" pitchFamily="34" charset="0"/>
              </a:rPr>
              <a:t>www.ibbg.ch</a:t>
            </a:r>
            <a:br>
              <a:rPr lang="de-DE" sz="2400" b="1" dirty="0">
                <a:solidFill>
                  <a:srgbClr val="0070C0"/>
                </a:solidFill>
                <a:latin typeface="Arial" panose="020B0604020202020204" pitchFamily="34" charset="0"/>
                <a:cs typeface="Arial" panose="020B0604020202020204" pitchFamily="34" charset="0"/>
              </a:rPr>
            </a:br>
            <a:br>
              <a:rPr lang="de-CH" sz="3200" i="1" dirty="0">
                <a:latin typeface="Arial" panose="020B0604020202020204" pitchFamily="34" charset="0"/>
                <a:cs typeface="Arial" panose="020B0604020202020204" pitchFamily="34" charset="0"/>
              </a:rPr>
            </a:br>
            <a:endParaRPr lang="de-CH" sz="3200" b="1" dirty="0">
              <a:solidFill>
                <a:srgbClr val="0070C0"/>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0F861A7-42D8-CFF2-9B67-8F117C55AFE5}"/>
              </a:ext>
            </a:extLst>
          </p:cNvPr>
          <p:cNvPicPr>
            <a:picLocks noChangeAspect="1"/>
          </p:cNvPicPr>
          <p:nvPr/>
        </p:nvPicPr>
        <p:blipFill>
          <a:blip r:embed="rId2"/>
          <a:stretch>
            <a:fillRect/>
          </a:stretch>
        </p:blipFill>
        <p:spPr>
          <a:xfrm>
            <a:off x="228236" y="1375470"/>
            <a:ext cx="7985109" cy="5482530"/>
          </a:xfrm>
          <a:prstGeom prst="rect">
            <a:avLst/>
          </a:prstGeom>
        </p:spPr>
      </p:pic>
      <p:sp>
        <p:nvSpPr>
          <p:cNvPr id="6" name="Rechteck: abgerundete Ecken 5">
            <a:extLst>
              <a:ext uri="{FF2B5EF4-FFF2-40B4-BE49-F238E27FC236}">
                <a16:creationId xmlns:a16="http://schemas.microsoft.com/office/drawing/2014/main" id="{2A01A64B-858B-50AE-9713-FFDA3BFCD2AC}"/>
              </a:ext>
            </a:extLst>
          </p:cNvPr>
          <p:cNvSpPr/>
          <p:nvPr/>
        </p:nvSpPr>
        <p:spPr>
          <a:xfrm>
            <a:off x="6340129" y="1299631"/>
            <a:ext cx="429031"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94FEEC86-8F68-F566-55CC-087F586CA1AD}"/>
              </a:ext>
            </a:extLst>
          </p:cNvPr>
          <p:cNvSpPr/>
          <p:nvPr/>
        </p:nvSpPr>
        <p:spPr>
          <a:xfrm>
            <a:off x="5594741" y="1673770"/>
            <a:ext cx="585043"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abgerundete Ecken 7">
            <a:extLst>
              <a:ext uri="{FF2B5EF4-FFF2-40B4-BE49-F238E27FC236}">
                <a16:creationId xmlns:a16="http://schemas.microsoft.com/office/drawing/2014/main" id="{80569289-2555-31B1-DF0E-843A359CBD48}"/>
              </a:ext>
            </a:extLst>
          </p:cNvPr>
          <p:cNvSpPr/>
          <p:nvPr/>
        </p:nvSpPr>
        <p:spPr>
          <a:xfrm>
            <a:off x="2691196" y="5299201"/>
            <a:ext cx="797392" cy="366657"/>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0" name="Grafik 19">
            <a:extLst>
              <a:ext uri="{FF2B5EF4-FFF2-40B4-BE49-F238E27FC236}">
                <a16:creationId xmlns:a16="http://schemas.microsoft.com/office/drawing/2014/main" id="{23B6106D-B5FC-8A10-E3EB-461F96466B6A}"/>
              </a:ext>
            </a:extLst>
          </p:cNvPr>
          <p:cNvPicPr>
            <a:picLocks noChangeAspect="1"/>
          </p:cNvPicPr>
          <p:nvPr/>
        </p:nvPicPr>
        <p:blipFill>
          <a:blip r:embed="rId3"/>
          <a:stretch>
            <a:fillRect/>
          </a:stretch>
        </p:blipFill>
        <p:spPr>
          <a:xfrm>
            <a:off x="394705" y="487888"/>
            <a:ext cx="3493868" cy="4720722"/>
          </a:xfrm>
          <a:prstGeom prst="rect">
            <a:avLst/>
          </a:prstGeom>
          <a:effectLst>
            <a:glow rad="127000">
              <a:srgbClr val="FFFFCC"/>
            </a:glow>
          </a:effectLst>
        </p:spPr>
      </p:pic>
      <p:sp>
        <p:nvSpPr>
          <p:cNvPr id="2" name="Foliennummernplatzhalter 1">
            <a:extLst>
              <a:ext uri="{FF2B5EF4-FFF2-40B4-BE49-F238E27FC236}">
                <a16:creationId xmlns:a16="http://schemas.microsoft.com/office/drawing/2014/main" id="{91FD7ED3-6F5C-CCC7-1228-BCD319864912}"/>
              </a:ext>
            </a:extLst>
          </p:cNvPr>
          <p:cNvSpPr>
            <a:spLocks noGrp="1"/>
          </p:cNvSpPr>
          <p:nvPr>
            <p:ph type="sldNum" sz="quarter" idx="10"/>
          </p:nvPr>
        </p:nvSpPr>
        <p:spPr/>
        <p:txBody>
          <a:bodyPr/>
          <a:lstStyle/>
          <a:p>
            <a:fld id="{8252C88A-D41A-7D48-A8BD-99A2440179C8}" type="slidenum">
              <a:rPr lang="de-DE" smtClean="0"/>
              <a:pPr/>
              <a:t>13</a:t>
            </a:fld>
            <a:endParaRPr lang="de-DE" dirty="0"/>
          </a:p>
        </p:txBody>
      </p:sp>
      <p:pic>
        <p:nvPicPr>
          <p:cNvPr id="10" name="Grafik 9">
            <a:extLst>
              <a:ext uri="{FF2B5EF4-FFF2-40B4-BE49-F238E27FC236}">
                <a16:creationId xmlns:a16="http://schemas.microsoft.com/office/drawing/2014/main" id="{6069AC5D-E31E-3592-22DD-F17900F43AB3}"/>
              </a:ext>
            </a:extLst>
          </p:cNvPr>
          <p:cNvPicPr>
            <a:picLocks noChangeAspect="1"/>
          </p:cNvPicPr>
          <p:nvPr/>
        </p:nvPicPr>
        <p:blipFill>
          <a:blip r:embed="rId4"/>
          <a:stretch>
            <a:fillRect/>
          </a:stretch>
        </p:blipFill>
        <p:spPr>
          <a:xfrm>
            <a:off x="3391493" y="2397704"/>
            <a:ext cx="6023773" cy="2672726"/>
          </a:xfrm>
          <a:prstGeom prst="rect">
            <a:avLst/>
          </a:prstGeom>
          <a:effectLst>
            <a:glow rad="127000">
              <a:srgbClr val="FFFFCC"/>
            </a:glow>
          </a:effectLst>
        </p:spPr>
      </p:pic>
      <p:pic>
        <p:nvPicPr>
          <p:cNvPr id="14" name="Grafik 13">
            <a:extLst>
              <a:ext uri="{FF2B5EF4-FFF2-40B4-BE49-F238E27FC236}">
                <a16:creationId xmlns:a16="http://schemas.microsoft.com/office/drawing/2014/main" id="{D351A770-CF91-C83F-42D5-05482DB0A54C}"/>
              </a:ext>
            </a:extLst>
          </p:cNvPr>
          <p:cNvPicPr>
            <a:picLocks noChangeAspect="1"/>
          </p:cNvPicPr>
          <p:nvPr/>
        </p:nvPicPr>
        <p:blipFill>
          <a:blip r:embed="rId5"/>
          <a:stretch>
            <a:fillRect/>
          </a:stretch>
        </p:blipFill>
        <p:spPr>
          <a:xfrm>
            <a:off x="423153" y="5789516"/>
            <a:ext cx="2924196" cy="952507"/>
          </a:xfrm>
          <a:prstGeom prst="rect">
            <a:avLst/>
          </a:prstGeom>
        </p:spPr>
      </p:pic>
      <p:sp>
        <p:nvSpPr>
          <p:cNvPr id="15" name="Rechteck: abgerundete Ecken 14">
            <a:extLst>
              <a:ext uri="{FF2B5EF4-FFF2-40B4-BE49-F238E27FC236}">
                <a16:creationId xmlns:a16="http://schemas.microsoft.com/office/drawing/2014/main" id="{EB00B35C-687D-ACF4-6E4A-E14FF0F69462}"/>
              </a:ext>
            </a:extLst>
          </p:cNvPr>
          <p:cNvSpPr/>
          <p:nvPr/>
        </p:nvSpPr>
        <p:spPr>
          <a:xfrm>
            <a:off x="275906" y="5711308"/>
            <a:ext cx="3072724" cy="1037828"/>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enkblase: wolkenförmig 2">
            <a:extLst>
              <a:ext uri="{FF2B5EF4-FFF2-40B4-BE49-F238E27FC236}">
                <a16:creationId xmlns:a16="http://schemas.microsoft.com/office/drawing/2014/main" id="{40AF8AF5-990D-8AD5-31A0-2CFB3E38A9E5}"/>
              </a:ext>
            </a:extLst>
          </p:cNvPr>
          <p:cNvSpPr/>
          <p:nvPr/>
        </p:nvSpPr>
        <p:spPr>
          <a:xfrm>
            <a:off x="3670521" y="3429000"/>
            <a:ext cx="4026040" cy="1560113"/>
          </a:xfrm>
          <a:prstGeom prst="cloudCallout">
            <a:avLst>
              <a:gd name="adj1" fmla="val -69750"/>
              <a:gd name="adj2" fmla="val 783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100" dirty="0">
                <a:ln w="0"/>
                <a:solidFill>
                  <a:schemeClr val="tx1"/>
                </a:solidFill>
                <a:effectLst>
                  <a:outerShdw blurRad="38100" dist="19050" dir="2700000" algn="tl" rotWithShape="0">
                    <a:schemeClr val="dk1">
                      <a:alpha val="40000"/>
                    </a:schemeClr>
                  </a:outerShdw>
                </a:effectLst>
              </a:rPr>
              <a:t>Bitte verwenden Sie jeweils die aktuellen Vorlagen und beachten Sie bei der Erfassung der Klassenliste die unterschiedlichen Erfassungstabellen für EFZ und EBA.</a:t>
            </a:r>
          </a:p>
        </p:txBody>
      </p:sp>
    </p:spTree>
    <p:extLst>
      <p:ext uri="{BB962C8B-B14F-4D97-AF65-F5344CB8AC3E}">
        <p14:creationId xmlns:p14="http://schemas.microsoft.com/office/powerpoint/2010/main" val="7137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31168" y="554707"/>
            <a:ext cx="2510728" cy="446366"/>
          </a:xfrm>
        </p:spPr>
        <p:txBody>
          <a:bodyPr/>
          <a:lstStyle/>
          <a:p>
            <a:pPr algn="ctr">
              <a:tabLst>
                <a:tab pos="623888" algn="l"/>
              </a:tabLst>
            </a:pPr>
            <a:r>
              <a:rPr lang="de-DE" sz="2400" b="1" dirty="0">
                <a:solidFill>
                  <a:srgbClr val="0070C0"/>
                </a:solidFill>
                <a:latin typeface="Arial" panose="020B0604020202020204" pitchFamily="34" charset="0"/>
                <a:cs typeface="Arial" panose="020B0604020202020204" pitchFamily="34" charset="0"/>
              </a:rPr>
              <a:t>www.ibbg.ch</a:t>
            </a:r>
            <a:br>
              <a:rPr lang="de-DE" sz="2400" b="1" dirty="0">
                <a:solidFill>
                  <a:srgbClr val="0070C0"/>
                </a:solidFill>
                <a:latin typeface="Arial" panose="020B0604020202020204" pitchFamily="34" charset="0"/>
                <a:cs typeface="Arial" panose="020B0604020202020204" pitchFamily="34" charset="0"/>
              </a:rPr>
            </a:br>
            <a:endParaRPr lang="de-CH" sz="3200" b="1" dirty="0">
              <a:solidFill>
                <a:srgbClr val="0070C0"/>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0F861A7-42D8-CFF2-9B67-8F117C55AFE5}"/>
              </a:ext>
            </a:extLst>
          </p:cNvPr>
          <p:cNvPicPr>
            <a:picLocks noChangeAspect="1"/>
          </p:cNvPicPr>
          <p:nvPr/>
        </p:nvPicPr>
        <p:blipFill>
          <a:blip r:embed="rId2"/>
          <a:stretch>
            <a:fillRect/>
          </a:stretch>
        </p:blipFill>
        <p:spPr>
          <a:xfrm>
            <a:off x="458351" y="1113342"/>
            <a:ext cx="7985109" cy="5482530"/>
          </a:xfrm>
          <a:prstGeom prst="rect">
            <a:avLst/>
          </a:prstGeom>
        </p:spPr>
      </p:pic>
      <p:sp>
        <p:nvSpPr>
          <p:cNvPr id="6" name="Rechteck: abgerundete Ecken 5">
            <a:extLst>
              <a:ext uri="{FF2B5EF4-FFF2-40B4-BE49-F238E27FC236}">
                <a16:creationId xmlns:a16="http://schemas.microsoft.com/office/drawing/2014/main" id="{2A01A64B-858B-50AE-9713-FFDA3BFCD2AC}"/>
              </a:ext>
            </a:extLst>
          </p:cNvPr>
          <p:cNvSpPr/>
          <p:nvPr/>
        </p:nvSpPr>
        <p:spPr>
          <a:xfrm>
            <a:off x="5380225" y="5053988"/>
            <a:ext cx="799559" cy="380408"/>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3" name="Grafik 12">
            <a:extLst>
              <a:ext uri="{FF2B5EF4-FFF2-40B4-BE49-F238E27FC236}">
                <a16:creationId xmlns:a16="http://schemas.microsoft.com/office/drawing/2014/main" id="{9BC212AE-50D6-83E9-AFBA-D98C67A60E0D}"/>
              </a:ext>
            </a:extLst>
          </p:cNvPr>
          <p:cNvPicPr>
            <a:picLocks noChangeAspect="1"/>
          </p:cNvPicPr>
          <p:nvPr/>
        </p:nvPicPr>
        <p:blipFill>
          <a:blip r:embed="rId3"/>
          <a:stretch>
            <a:fillRect/>
          </a:stretch>
        </p:blipFill>
        <p:spPr>
          <a:xfrm>
            <a:off x="593462" y="416436"/>
            <a:ext cx="3814107" cy="5103768"/>
          </a:xfrm>
          <a:prstGeom prst="rect">
            <a:avLst/>
          </a:prstGeom>
          <a:effectLst>
            <a:glow rad="127000">
              <a:srgbClr val="FFFFCC"/>
            </a:glow>
          </a:effectLst>
        </p:spPr>
      </p:pic>
      <p:sp>
        <p:nvSpPr>
          <p:cNvPr id="2" name="Foliennummernplatzhalter 1">
            <a:extLst>
              <a:ext uri="{FF2B5EF4-FFF2-40B4-BE49-F238E27FC236}">
                <a16:creationId xmlns:a16="http://schemas.microsoft.com/office/drawing/2014/main" id="{EACC655C-16D5-9FE5-2AD8-5C9AC50BD046}"/>
              </a:ext>
            </a:extLst>
          </p:cNvPr>
          <p:cNvSpPr>
            <a:spLocks noGrp="1"/>
          </p:cNvSpPr>
          <p:nvPr>
            <p:ph type="sldNum" sz="quarter" idx="10"/>
          </p:nvPr>
        </p:nvSpPr>
        <p:spPr/>
        <p:txBody>
          <a:bodyPr/>
          <a:lstStyle/>
          <a:p>
            <a:fld id="{8252C88A-D41A-7D48-A8BD-99A2440179C8}" type="slidenum">
              <a:rPr lang="de-DE" smtClean="0"/>
              <a:pPr/>
              <a:t>14</a:t>
            </a:fld>
            <a:endParaRPr lang="de-DE" dirty="0"/>
          </a:p>
        </p:txBody>
      </p:sp>
      <p:sp>
        <p:nvSpPr>
          <p:cNvPr id="9" name="Rechteck: abgerundete Ecken 8">
            <a:extLst>
              <a:ext uri="{FF2B5EF4-FFF2-40B4-BE49-F238E27FC236}">
                <a16:creationId xmlns:a16="http://schemas.microsoft.com/office/drawing/2014/main" id="{94FEEC86-8F68-F566-55CC-087F586CA1AD}"/>
              </a:ext>
            </a:extLst>
          </p:cNvPr>
          <p:cNvSpPr/>
          <p:nvPr/>
        </p:nvSpPr>
        <p:spPr>
          <a:xfrm>
            <a:off x="5780004" y="1423604"/>
            <a:ext cx="585043"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abgerundete Ecken 9">
            <a:extLst>
              <a:ext uri="{FF2B5EF4-FFF2-40B4-BE49-F238E27FC236}">
                <a16:creationId xmlns:a16="http://schemas.microsoft.com/office/drawing/2014/main" id="{2E3F539C-CD58-4B2A-F5E0-45457F742027}"/>
              </a:ext>
            </a:extLst>
          </p:cNvPr>
          <p:cNvSpPr/>
          <p:nvPr/>
        </p:nvSpPr>
        <p:spPr>
          <a:xfrm>
            <a:off x="6470138" y="1001073"/>
            <a:ext cx="585043"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enkblase: wolkenförmig 2">
            <a:extLst>
              <a:ext uri="{FF2B5EF4-FFF2-40B4-BE49-F238E27FC236}">
                <a16:creationId xmlns:a16="http://schemas.microsoft.com/office/drawing/2014/main" id="{D3B6DD6D-7DD2-E353-45FD-2E8CDC53206B}"/>
              </a:ext>
            </a:extLst>
          </p:cNvPr>
          <p:cNvSpPr/>
          <p:nvPr/>
        </p:nvSpPr>
        <p:spPr>
          <a:xfrm>
            <a:off x="6582813" y="3687936"/>
            <a:ext cx="2380438" cy="1560113"/>
          </a:xfrm>
          <a:prstGeom prst="cloudCallout">
            <a:avLst>
              <a:gd name="adj1" fmla="val -40075"/>
              <a:gd name="adj2" fmla="val 611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100" dirty="0">
                <a:ln w="0"/>
                <a:solidFill>
                  <a:schemeClr val="tx1"/>
                </a:solidFill>
                <a:effectLst>
                  <a:outerShdw blurRad="38100" dist="19050" dir="2700000" algn="tl" rotWithShape="0">
                    <a:schemeClr val="dk1">
                      <a:alpha val="40000"/>
                    </a:schemeClr>
                  </a:outerShdw>
                </a:effectLst>
              </a:rPr>
              <a:t>Die neusten Versionen und Informationen können Sie </a:t>
            </a:r>
            <a:r>
              <a:rPr lang="de-CH" sz="1100">
                <a:ln w="0"/>
                <a:solidFill>
                  <a:schemeClr val="tx1"/>
                </a:solidFill>
                <a:effectLst>
                  <a:outerShdw blurRad="38100" dist="19050" dir="2700000" algn="tl" rotWithShape="0">
                    <a:schemeClr val="dk1">
                      <a:alpha val="40000"/>
                    </a:schemeClr>
                  </a:outerShdw>
                </a:effectLst>
              </a:rPr>
              <a:t>hier nachlesen.</a:t>
            </a:r>
            <a:endParaRPr lang="de-CH" sz="1100" dirty="0">
              <a:ln w="0"/>
              <a:solidFill>
                <a:schemeClr val="tx1"/>
              </a:solidFill>
              <a:effectLst>
                <a:outerShdw blurRad="38100" dist="19050" dir="2700000" algn="tl" rotWithShape="0">
                  <a:schemeClr val="dk1">
                    <a:alpha val="40000"/>
                  </a:schemeClr>
                </a:outerShdw>
              </a:effectLst>
            </a:endParaRPr>
          </a:p>
        </p:txBody>
      </p:sp>
      <p:pic>
        <p:nvPicPr>
          <p:cNvPr id="14" name="Grafik 13">
            <a:extLst>
              <a:ext uri="{FF2B5EF4-FFF2-40B4-BE49-F238E27FC236}">
                <a16:creationId xmlns:a16="http://schemas.microsoft.com/office/drawing/2014/main" id="{611BC181-7003-2915-1BD1-5CC531782AA3}"/>
              </a:ext>
            </a:extLst>
          </p:cNvPr>
          <p:cNvPicPr>
            <a:picLocks noChangeAspect="1"/>
          </p:cNvPicPr>
          <p:nvPr/>
        </p:nvPicPr>
        <p:blipFill>
          <a:blip r:embed="rId4"/>
          <a:stretch>
            <a:fillRect/>
          </a:stretch>
        </p:blipFill>
        <p:spPr>
          <a:xfrm>
            <a:off x="5524576" y="5617133"/>
            <a:ext cx="3220728" cy="1171174"/>
          </a:xfrm>
          <a:prstGeom prst="rect">
            <a:avLst/>
          </a:prstGeom>
        </p:spPr>
      </p:pic>
    </p:spTree>
    <p:extLst>
      <p:ext uri="{BB962C8B-B14F-4D97-AF65-F5344CB8AC3E}">
        <p14:creationId xmlns:p14="http://schemas.microsoft.com/office/powerpoint/2010/main" val="42219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631168" y="554707"/>
            <a:ext cx="2510728" cy="446366"/>
          </a:xfrm>
        </p:spPr>
        <p:txBody>
          <a:bodyPr/>
          <a:lstStyle/>
          <a:p>
            <a:pPr algn="ctr">
              <a:tabLst>
                <a:tab pos="623888" algn="l"/>
              </a:tabLst>
            </a:pPr>
            <a:r>
              <a:rPr lang="de-DE" sz="2400" b="1" dirty="0">
                <a:solidFill>
                  <a:srgbClr val="0070C0"/>
                </a:solidFill>
                <a:latin typeface="Arial" panose="020B0604020202020204" pitchFamily="34" charset="0"/>
                <a:cs typeface="Arial" panose="020B0604020202020204" pitchFamily="34" charset="0"/>
              </a:rPr>
              <a:t>www.ibbg.ch</a:t>
            </a:r>
            <a:br>
              <a:rPr lang="de-DE" sz="2400" b="1" dirty="0">
                <a:solidFill>
                  <a:srgbClr val="0070C0"/>
                </a:solidFill>
                <a:latin typeface="Arial" panose="020B0604020202020204" pitchFamily="34" charset="0"/>
                <a:cs typeface="Arial" panose="020B0604020202020204" pitchFamily="34" charset="0"/>
              </a:rPr>
            </a:br>
            <a:br>
              <a:rPr lang="de-CH" sz="3200" i="1" dirty="0">
                <a:latin typeface="Arial" panose="020B0604020202020204" pitchFamily="34" charset="0"/>
                <a:cs typeface="Arial" panose="020B0604020202020204" pitchFamily="34" charset="0"/>
              </a:rPr>
            </a:br>
            <a:endParaRPr lang="de-CH" sz="3200" b="1" dirty="0">
              <a:solidFill>
                <a:srgbClr val="0070C0"/>
              </a:solidFill>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0F861A7-42D8-CFF2-9B67-8F117C55AFE5}"/>
              </a:ext>
            </a:extLst>
          </p:cNvPr>
          <p:cNvPicPr>
            <a:picLocks noChangeAspect="1"/>
          </p:cNvPicPr>
          <p:nvPr/>
        </p:nvPicPr>
        <p:blipFill>
          <a:blip r:embed="rId2"/>
          <a:stretch>
            <a:fillRect/>
          </a:stretch>
        </p:blipFill>
        <p:spPr>
          <a:xfrm>
            <a:off x="189700" y="1375470"/>
            <a:ext cx="7985109" cy="5482530"/>
          </a:xfrm>
          <a:prstGeom prst="rect">
            <a:avLst/>
          </a:prstGeom>
        </p:spPr>
      </p:pic>
      <p:sp>
        <p:nvSpPr>
          <p:cNvPr id="6" name="Rechteck: abgerundete Ecken 5">
            <a:extLst>
              <a:ext uri="{FF2B5EF4-FFF2-40B4-BE49-F238E27FC236}">
                <a16:creationId xmlns:a16="http://schemas.microsoft.com/office/drawing/2014/main" id="{2A01A64B-858B-50AE-9713-FFDA3BFCD2AC}"/>
              </a:ext>
            </a:extLst>
          </p:cNvPr>
          <p:cNvSpPr/>
          <p:nvPr/>
        </p:nvSpPr>
        <p:spPr>
          <a:xfrm>
            <a:off x="6340129" y="1299631"/>
            <a:ext cx="429031"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abgerundete Ecken 6">
            <a:extLst>
              <a:ext uri="{FF2B5EF4-FFF2-40B4-BE49-F238E27FC236}">
                <a16:creationId xmlns:a16="http://schemas.microsoft.com/office/drawing/2014/main" id="{94FEEC86-8F68-F566-55CC-087F586CA1AD}"/>
              </a:ext>
            </a:extLst>
          </p:cNvPr>
          <p:cNvSpPr/>
          <p:nvPr/>
        </p:nvSpPr>
        <p:spPr>
          <a:xfrm>
            <a:off x="5594741" y="1673770"/>
            <a:ext cx="585043" cy="26048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abgerundete Ecken 7">
            <a:extLst>
              <a:ext uri="{FF2B5EF4-FFF2-40B4-BE49-F238E27FC236}">
                <a16:creationId xmlns:a16="http://schemas.microsoft.com/office/drawing/2014/main" id="{80569289-2555-31B1-DF0E-843A359CBD48}"/>
              </a:ext>
            </a:extLst>
          </p:cNvPr>
          <p:cNvSpPr/>
          <p:nvPr/>
        </p:nvSpPr>
        <p:spPr>
          <a:xfrm>
            <a:off x="1718291" y="5737057"/>
            <a:ext cx="4821186" cy="932430"/>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Sprechblase: oval 9">
            <a:extLst>
              <a:ext uri="{FF2B5EF4-FFF2-40B4-BE49-F238E27FC236}">
                <a16:creationId xmlns:a16="http://schemas.microsoft.com/office/drawing/2014/main" id="{67F0DFB6-E431-FFC3-7840-E4C8B798D610}"/>
              </a:ext>
            </a:extLst>
          </p:cNvPr>
          <p:cNvSpPr/>
          <p:nvPr/>
        </p:nvSpPr>
        <p:spPr>
          <a:xfrm>
            <a:off x="6668428" y="4237462"/>
            <a:ext cx="2349896" cy="2267346"/>
          </a:xfrm>
          <a:prstGeom prst="wedgeEllipseCallout">
            <a:avLst>
              <a:gd name="adj1" fmla="val -54105"/>
              <a:gd name="adj2" fmla="val 19055"/>
            </a:avLst>
          </a:prstGeom>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dirty="0">
                <a:solidFill>
                  <a:srgbClr val="0070C0"/>
                </a:solidFill>
              </a:rPr>
              <a:t>Informationen zu den Arbeitsbereichen.</a:t>
            </a:r>
          </a:p>
          <a:p>
            <a:pPr algn="ctr"/>
            <a:endParaRPr lang="de-CH" sz="1200" dirty="0">
              <a:solidFill>
                <a:srgbClr val="0070C0"/>
              </a:solidFill>
            </a:endParaRPr>
          </a:p>
          <a:p>
            <a:pPr algn="ctr"/>
            <a:r>
              <a:rPr lang="fr-FR" sz="1200" i="1" dirty="0">
                <a:solidFill>
                  <a:schemeClr val="tx1"/>
                </a:solidFill>
              </a:rPr>
              <a:t>Informations sur les domaines de travail.</a:t>
            </a:r>
          </a:p>
          <a:p>
            <a:pPr algn="ctr"/>
            <a:endParaRPr lang="fr-FR" sz="1200" i="1" dirty="0">
              <a:solidFill>
                <a:schemeClr val="tx1"/>
              </a:solidFill>
            </a:endParaRPr>
          </a:p>
          <a:p>
            <a:pPr algn="ctr"/>
            <a:r>
              <a:rPr lang="it-IT" sz="1200" i="1" dirty="0">
                <a:solidFill>
                  <a:schemeClr val="tx1"/>
                </a:solidFill>
              </a:rPr>
              <a:t>Informazioni sulle aree di lavoro.</a:t>
            </a:r>
            <a:endParaRPr lang="de-CH" sz="1200" i="1" dirty="0">
              <a:solidFill>
                <a:schemeClr val="tx1"/>
              </a:solidFill>
            </a:endParaRPr>
          </a:p>
        </p:txBody>
      </p:sp>
      <p:sp>
        <p:nvSpPr>
          <p:cNvPr id="2" name="Foliennummernplatzhalter 1">
            <a:extLst>
              <a:ext uri="{FF2B5EF4-FFF2-40B4-BE49-F238E27FC236}">
                <a16:creationId xmlns:a16="http://schemas.microsoft.com/office/drawing/2014/main" id="{0211F7B8-19F1-6FD4-029C-0AB28373673D}"/>
              </a:ext>
            </a:extLst>
          </p:cNvPr>
          <p:cNvSpPr>
            <a:spLocks noGrp="1"/>
          </p:cNvSpPr>
          <p:nvPr>
            <p:ph type="sldNum" sz="quarter" idx="10"/>
          </p:nvPr>
        </p:nvSpPr>
        <p:spPr/>
        <p:txBody>
          <a:bodyPr/>
          <a:lstStyle/>
          <a:p>
            <a:fld id="{8252C88A-D41A-7D48-A8BD-99A2440179C8}" type="slidenum">
              <a:rPr lang="de-DE" smtClean="0"/>
              <a:pPr/>
              <a:t>15</a:t>
            </a:fld>
            <a:endParaRPr lang="de-DE" dirty="0"/>
          </a:p>
        </p:txBody>
      </p:sp>
    </p:spTree>
    <p:extLst>
      <p:ext uri="{BB962C8B-B14F-4D97-AF65-F5344CB8AC3E}">
        <p14:creationId xmlns:p14="http://schemas.microsoft.com/office/powerpoint/2010/main" val="213686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5">
            <a:extLst>
              <a:ext uri="{FF2B5EF4-FFF2-40B4-BE49-F238E27FC236}">
                <a16:creationId xmlns:a16="http://schemas.microsoft.com/office/drawing/2014/main" id="{AD8CDE40-A655-1C8E-5FF9-63912EB41C67}"/>
              </a:ext>
            </a:extLst>
          </p:cNvPr>
          <p:cNvSpPr txBox="1">
            <a:spLocks/>
          </p:cNvSpPr>
          <p:nvPr/>
        </p:nvSpPr>
        <p:spPr>
          <a:xfrm>
            <a:off x="83886" y="249184"/>
            <a:ext cx="5645198" cy="66088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600" b="1" dirty="0">
                <a:solidFill>
                  <a:srgbClr val="0070C0"/>
                </a:solidFill>
                <a:latin typeface="Arial" panose="020B0604020202020204" pitchFamily="34" charset="0"/>
                <a:cs typeface="Arial" panose="020B0604020202020204" pitchFamily="34" charset="0"/>
              </a:rPr>
              <a:t>My Space</a:t>
            </a:r>
            <a:endParaRPr lang="de-CH" sz="1600" b="1" dirty="0">
              <a:latin typeface="Arial" panose="020B0604020202020204" pitchFamily="34" charset="0"/>
              <a:cs typeface="Arial" panose="020B0604020202020204" pitchFamily="34" charset="0"/>
            </a:endParaRPr>
          </a:p>
          <a:p>
            <a:r>
              <a:rPr lang="de-CH" sz="1400" b="1" i="1" dirty="0">
                <a:solidFill>
                  <a:srgbClr val="0070C0"/>
                </a:solidFill>
                <a:highlight>
                  <a:srgbClr val="FFFF00"/>
                </a:highlight>
                <a:latin typeface="Arial" panose="020B0604020202020204" pitchFamily="34" charset="0"/>
                <a:cs typeface="Arial" panose="020B0604020202020204" pitchFamily="34" charset="0"/>
              </a:rPr>
              <a:t>D</a:t>
            </a:r>
            <a:r>
              <a:rPr lang="de-CH" sz="1400" i="1" dirty="0">
                <a:solidFill>
                  <a:srgbClr val="0070C0"/>
                </a:solidFill>
                <a:latin typeface="Arial" panose="020B0604020202020204" pitchFamily="34" charset="0"/>
                <a:cs typeface="Arial" panose="020B0604020202020204" pitchFamily="34" charset="0"/>
              </a:rPr>
              <a:t> _ </a:t>
            </a:r>
            <a:r>
              <a:rPr lang="de-CH" sz="1400" b="1" i="1" dirty="0">
                <a:solidFill>
                  <a:srgbClr val="0070C0"/>
                </a:solidFill>
                <a:latin typeface="Arial" panose="020B0604020202020204" pitchFamily="34" charset="0"/>
                <a:cs typeface="Arial" panose="020B0604020202020204" pitchFamily="34" charset="0"/>
              </a:rPr>
              <a:t>Persönliche Notizen </a:t>
            </a:r>
            <a:r>
              <a:rPr lang="de-CH" sz="1400" i="1" dirty="0">
                <a:solidFill>
                  <a:srgbClr val="0070C0"/>
                </a:solidFill>
                <a:latin typeface="Arial" panose="020B0604020202020204" pitchFamily="34" charset="0"/>
                <a:cs typeface="Arial" panose="020B0604020202020204" pitchFamily="34" charset="0"/>
              </a:rPr>
              <a:t>festhalten - Die </a:t>
            </a:r>
            <a:r>
              <a:rPr lang="de-CH" sz="1400" i="1" u="sng" dirty="0">
                <a:solidFill>
                  <a:srgbClr val="0070C0"/>
                </a:solidFill>
                <a:latin typeface="Arial" panose="020B0604020202020204" pitchFamily="34" charset="0"/>
                <a:cs typeface="Arial" panose="020B0604020202020204" pitchFamily="34" charset="0"/>
              </a:rPr>
              <a:t>persönlichen</a:t>
            </a:r>
            <a:r>
              <a:rPr lang="de-CH" sz="1400" i="1" dirty="0">
                <a:solidFill>
                  <a:srgbClr val="0070C0"/>
                </a:solidFill>
                <a:latin typeface="Arial" panose="020B0604020202020204" pitchFamily="34" charset="0"/>
                <a:cs typeface="Arial" panose="020B0604020202020204" pitchFamily="34" charset="0"/>
              </a:rPr>
              <a:t> Notizen können nach individuellen Bedürfnissen abgelegt und – mittels Ordner oder Tag – passend organisiert werden.</a:t>
            </a:r>
          </a:p>
          <a:p>
            <a:r>
              <a:rPr lang="fr-FR" sz="1400" b="1" i="1" dirty="0">
                <a:highlight>
                  <a:srgbClr val="FFFF00"/>
                </a:highlight>
                <a:latin typeface="Arial" panose="020B0604020202020204" pitchFamily="34" charset="0"/>
                <a:cs typeface="Arial" panose="020B0604020202020204" pitchFamily="34" charset="0"/>
              </a:rPr>
              <a:t>F</a:t>
            </a:r>
            <a:r>
              <a:rPr lang="fr-FR" sz="1400" i="1" dirty="0">
                <a:latin typeface="Arial" panose="020B0604020202020204" pitchFamily="34" charset="0"/>
                <a:cs typeface="Arial" panose="020B0604020202020204" pitchFamily="34" charset="0"/>
              </a:rPr>
              <a:t> _ </a:t>
            </a:r>
            <a:r>
              <a:rPr lang="de-CH" sz="1400" i="1" dirty="0" err="1">
                <a:latin typeface="Arial" panose="020B0604020202020204" pitchFamily="34" charset="0"/>
                <a:cs typeface="Arial" panose="020B0604020202020204" pitchFamily="34" charset="0"/>
              </a:rPr>
              <a:t>Conserver</a:t>
            </a:r>
            <a:r>
              <a:rPr lang="de-CH" sz="1400" i="1" dirty="0">
                <a:latin typeface="Arial" panose="020B0604020202020204" pitchFamily="34" charset="0"/>
                <a:cs typeface="Arial" panose="020B0604020202020204" pitchFamily="34" charset="0"/>
              </a:rPr>
              <a:t> </a:t>
            </a:r>
            <a:r>
              <a:rPr lang="de-CH" sz="1400" b="1" i="1" dirty="0">
                <a:latin typeface="Arial" panose="020B0604020202020204" pitchFamily="34" charset="0"/>
                <a:cs typeface="Arial" panose="020B0604020202020204" pitchFamily="34" charset="0"/>
              </a:rPr>
              <a:t>des </a:t>
            </a:r>
            <a:r>
              <a:rPr lang="de-CH" sz="1400" b="1" i="1" dirty="0" err="1">
                <a:latin typeface="Arial" panose="020B0604020202020204" pitchFamily="34" charset="0"/>
                <a:cs typeface="Arial" panose="020B0604020202020204" pitchFamily="34" charset="0"/>
              </a:rPr>
              <a:t>notes</a:t>
            </a:r>
            <a:r>
              <a:rPr lang="de-CH" sz="1400" b="1" i="1" dirty="0">
                <a:latin typeface="Arial" panose="020B0604020202020204" pitchFamily="34" charset="0"/>
                <a:cs typeface="Arial" panose="020B0604020202020204" pitchFamily="34" charset="0"/>
              </a:rPr>
              <a:t> </a:t>
            </a:r>
            <a:r>
              <a:rPr lang="de-CH" sz="1400" b="1" i="1" dirty="0" err="1">
                <a:latin typeface="Arial" panose="020B0604020202020204" pitchFamily="34" charset="0"/>
                <a:cs typeface="Arial" panose="020B0604020202020204" pitchFamily="34" charset="0"/>
              </a:rPr>
              <a:t>personnelles</a:t>
            </a:r>
            <a:r>
              <a:rPr lang="de-CH" sz="1400" b="1" i="1" dirty="0">
                <a:latin typeface="Arial" panose="020B0604020202020204" pitchFamily="34" charset="0"/>
                <a:cs typeface="Arial" panose="020B0604020202020204" pitchFamily="34" charset="0"/>
              </a:rPr>
              <a:t> </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Les</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notes</a:t>
            </a:r>
            <a:r>
              <a:rPr lang="de-CH" sz="1400" i="1" dirty="0">
                <a:latin typeface="Arial" panose="020B0604020202020204" pitchFamily="34" charset="0"/>
                <a:cs typeface="Arial" panose="020B0604020202020204" pitchFamily="34" charset="0"/>
              </a:rPr>
              <a:t> </a:t>
            </a:r>
            <a:r>
              <a:rPr lang="de-CH" sz="1400" i="1" u="sng" dirty="0" err="1">
                <a:latin typeface="Arial" panose="020B0604020202020204" pitchFamily="34" charset="0"/>
                <a:cs typeface="Arial" panose="020B0604020202020204" pitchFamily="34" charset="0"/>
              </a:rPr>
              <a:t>personnelles</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peuvent</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être</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classées</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selon</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les</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besoins</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individuels</a:t>
            </a:r>
            <a:r>
              <a:rPr lang="de-CH" sz="1400" i="1" dirty="0">
                <a:latin typeface="Arial" panose="020B0604020202020204" pitchFamily="34" charset="0"/>
                <a:cs typeface="Arial" panose="020B0604020202020204" pitchFamily="34" charset="0"/>
              </a:rPr>
              <a:t> et </a:t>
            </a:r>
            <a:r>
              <a:rPr lang="de-CH" sz="1400" i="1" dirty="0" err="1">
                <a:latin typeface="Arial" panose="020B0604020202020204" pitchFamily="34" charset="0"/>
                <a:cs typeface="Arial" panose="020B0604020202020204" pitchFamily="34" charset="0"/>
              </a:rPr>
              <a:t>organisées</a:t>
            </a:r>
            <a:r>
              <a:rPr lang="de-CH" sz="1400" i="1" dirty="0">
                <a:latin typeface="Arial" panose="020B0604020202020204" pitchFamily="34" charset="0"/>
                <a:cs typeface="Arial" panose="020B0604020202020204" pitchFamily="34" charset="0"/>
              </a:rPr>
              <a:t> de </a:t>
            </a:r>
            <a:r>
              <a:rPr lang="de-CH" sz="1400" i="1" dirty="0" err="1">
                <a:latin typeface="Arial" panose="020B0604020202020204" pitchFamily="34" charset="0"/>
                <a:cs typeface="Arial" panose="020B0604020202020204" pitchFamily="34" charset="0"/>
              </a:rPr>
              <a:t>manière</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appropriée</a:t>
            </a:r>
            <a:r>
              <a:rPr lang="de-CH" sz="1400" i="1" dirty="0">
                <a:latin typeface="Arial" panose="020B0604020202020204" pitchFamily="34" charset="0"/>
                <a:cs typeface="Arial" panose="020B0604020202020204" pitchFamily="34" charset="0"/>
              </a:rPr>
              <a:t> au </a:t>
            </a:r>
            <a:r>
              <a:rPr lang="de-CH" sz="1400" i="1" dirty="0" err="1">
                <a:latin typeface="Arial" panose="020B0604020202020204" pitchFamily="34" charset="0"/>
                <a:cs typeface="Arial" panose="020B0604020202020204" pitchFamily="34" charset="0"/>
              </a:rPr>
              <a:t>moyen</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d'un</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classeur</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ou</a:t>
            </a:r>
            <a:r>
              <a:rPr lang="de-CH" sz="1400" i="1" dirty="0">
                <a:latin typeface="Arial" panose="020B0604020202020204" pitchFamily="34" charset="0"/>
                <a:cs typeface="Arial" panose="020B0604020202020204" pitchFamily="34" charset="0"/>
              </a:rPr>
              <a:t> </a:t>
            </a:r>
            <a:r>
              <a:rPr lang="de-CH" sz="1400" i="1" dirty="0" err="1">
                <a:latin typeface="Arial" panose="020B0604020202020204" pitchFamily="34" charset="0"/>
                <a:cs typeface="Arial" panose="020B0604020202020204" pitchFamily="34" charset="0"/>
              </a:rPr>
              <a:t>d'un</a:t>
            </a:r>
            <a:r>
              <a:rPr lang="de-CH" sz="1400" i="1" dirty="0">
                <a:latin typeface="Arial" panose="020B0604020202020204" pitchFamily="34" charset="0"/>
                <a:cs typeface="Arial" panose="020B0604020202020204" pitchFamily="34" charset="0"/>
              </a:rPr>
              <a:t> tag</a:t>
            </a:r>
          </a:p>
          <a:p>
            <a:pPr>
              <a:lnSpc>
                <a:spcPct val="100000"/>
              </a:lnSpc>
            </a:pPr>
            <a:r>
              <a:rPr lang="it-CH" sz="1400" b="1" i="1" dirty="0">
                <a:highlight>
                  <a:srgbClr val="FFFF00"/>
                </a:highlight>
                <a:latin typeface="Arial" panose="020B0604020202020204" pitchFamily="34" charset="0"/>
                <a:cs typeface="Arial" panose="020B0604020202020204" pitchFamily="34" charset="0"/>
              </a:rPr>
              <a:t>I </a:t>
            </a:r>
            <a:r>
              <a:rPr lang="it-CH" sz="1400" b="1" i="1" dirty="0">
                <a:latin typeface="Arial" panose="020B0604020202020204" pitchFamily="34" charset="0"/>
                <a:cs typeface="Arial" panose="020B0604020202020204" pitchFamily="34" charset="0"/>
              </a:rPr>
              <a:t> _ </a:t>
            </a:r>
            <a:r>
              <a:rPr lang="it-CH" sz="1400" i="1" dirty="0">
                <a:latin typeface="Arial" panose="020B0604020202020204" pitchFamily="34" charset="0"/>
                <a:cs typeface="Arial" panose="020B0604020202020204" pitchFamily="34" charset="0"/>
              </a:rPr>
              <a:t>Archiviare</a:t>
            </a:r>
            <a:r>
              <a:rPr lang="it-CH" sz="1400" b="1" i="1" dirty="0">
                <a:latin typeface="Arial" panose="020B0604020202020204" pitchFamily="34" charset="0"/>
                <a:cs typeface="Arial" panose="020B0604020202020204" pitchFamily="34" charset="0"/>
              </a:rPr>
              <a:t> i propri appunti personali</a:t>
            </a:r>
            <a:r>
              <a:rPr lang="de-CH" sz="1400" b="1" i="1" dirty="0">
                <a:latin typeface="Arial" panose="020B0604020202020204" pitchFamily="34" charset="0"/>
                <a:cs typeface="Arial" panose="020B0604020202020204" pitchFamily="34" charset="0"/>
              </a:rPr>
              <a:t> </a:t>
            </a:r>
            <a:r>
              <a:rPr lang="de-CH" sz="1400" i="1" dirty="0">
                <a:latin typeface="Arial" panose="020B0604020202020204" pitchFamily="34" charset="0"/>
                <a:cs typeface="Arial" panose="020B0604020202020204" pitchFamily="34" charset="0"/>
              </a:rPr>
              <a:t>- </a:t>
            </a:r>
            <a:r>
              <a:rPr lang="it-CH" sz="1400" i="1" dirty="0">
                <a:latin typeface="Arial" panose="020B0604020202020204" pitchFamily="34" charset="0"/>
                <a:cs typeface="Arial" panose="020B0604020202020204" pitchFamily="34" charset="0"/>
              </a:rPr>
              <a:t>Gli appunti </a:t>
            </a:r>
            <a:r>
              <a:rPr lang="it-CH" sz="1400" i="1" u="sng" dirty="0">
                <a:latin typeface="Arial" panose="020B0604020202020204" pitchFamily="34" charset="0"/>
                <a:cs typeface="Arial" panose="020B0604020202020204" pitchFamily="34" charset="0"/>
              </a:rPr>
              <a:t>personali</a:t>
            </a:r>
            <a:r>
              <a:rPr lang="it-CH" sz="1400" i="1" dirty="0">
                <a:latin typeface="Arial" panose="020B0604020202020204" pitchFamily="34" charset="0"/>
                <a:cs typeface="Arial" panose="020B0604020202020204" pitchFamily="34" charset="0"/>
              </a:rPr>
              <a:t> possono essere archiviati in base alle proprie esigenze e organizzati ad hoc, mediante una cartella o un tag.</a:t>
            </a:r>
          </a:p>
          <a:p>
            <a:pPr marL="0" indent="0" algn="ctr">
              <a:lnSpc>
                <a:spcPct val="100000"/>
              </a:lnSpc>
              <a:buNone/>
            </a:pPr>
            <a:r>
              <a:rPr lang="de-CH" sz="1400" i="1" dirty="0">
                <a:latin typeface="Arial" panose="020B0604020202020204" pitchFamily="34" charset="0"/>
                <a:cs typeface="Arial" panose="020B0604020202020204" pitchFamily="34" charset="0"/>
              </a:rPr>
              <a:t>***</a:t>
            </a:r>
          </a:p>
          <a:p>
            <a:pPr>
              <a:lnSpc>
                <a:spcPct val="100000"/>
              </a:lnSpc>
              <a:spcBef>
                <a:spcPts val="0"/>
              </a:spcBef>
            </a:pPr>
            <a:r>
              <a:rPr lang="de-CH" sz="1400" b="1" i="1" dirty="0">
                <a:solidFill>
                  <a:srgbClr val="0070C0"/>
                </a:solidFill>
                <a:highlight>
                  <a:srgbClr val="FFFF00"/>
                </a:highlight>
                <a:latin typeface="Arial" panose="020B0604020202020204" pitchFamily="34" charset="0"/>
                <a:cs typeface="Arial" panose="020B0604020202020204" pitchFamily="34" charset="0"/>
              </a:rPr>
              <a:t>D</a:t>
            </a:r>
            <a:r>
              <a:rPr lang="de-CH" sz="1400" b="1" i="1" dirty="0">
                <a:solidFill>
                  <a:srgbClr val="0070C0"/>
                </a:solidFill>
                <a:latin typeface="Arial" panose="020B0604020202020204" pitchFamily="34" charset="0"/>
                <a:cs typeface="Arial" panose="020B0604020202020204" pitchFamily="34" charset="0"/>
              </a:rPr>
              <a:t> _ Präsentationen </a:t>
            </a:r>
            <a:r>
              <a:rPr lang="de-CH" sz="1400" i="1" dirty="0">
                <a:solidFill>
                  <a:srgbClr val="0070C0"/>
                </a:solidFill>
                <a:latin typeface="Arial" panose="020B0604020202020204" pitchFamily="34" charset="0"/>
                <a:cs typeface="Arial" panose="020B0604020202020204" pitchFamily="34" charset="0"/>
              </a:rPr>
              <a:t>zusammenstellen - Zusammenstellung beliebiger Inhalte aus den </a:t>
            </a:r>
            <a:r>
              <a:rPr lang="de-CH" sz="1400" i="1" u="sng" dirty="0">
                <a:solidFill>
                  <a:srgbClr val="0070C0"/>
                </a:solidFill>
                <a:latin typeface="Arial" panose="020B0604020202020204" pitchFamily="34" charset="0"/>
                <a:cs typeface="Arial" panose="020B0604020202020204" pitchFamily="34" charset="0"/>
              </a:rPr>
              <a:t>persönlichen</a:t>
            </a:r>
            <a:r>
              <a:rPr lang="de-CH" sz="1400" i="1" dirty="0">
                <a:solidFill>
                  <a:srgbClr val="0070C0"/>
                </a:solidFill>
                <a:latin typeface="Arial" panose="020B0604020202020204" pitchFamily="34" charset="0"/>
                <a:cs typeface="Arial" panose="020B0604020202020204" pitchFamily="34" charset="0"/>
              </a:rPr>
              <a:t> Kompetenzportfolios, z.B. für kleine Projekte oder auch im Rahmen einer Bewerbung/eines Aufnahmeverfahrens. Die Inhalte lassen sich mit anderen Personen (auch ausserhalb der </a:t>
            </a:r>
            <a:r>
              <a:rPr lang="de-CH" sz="1400" i="1" dirty="0" err="1">
                <a:solidFill>
                  <a:srgbClr val="0070C0"/>
                </a:solidFill>
                <a:latin typeface="Arial" panose="020B0604020202020204" pitchFamily="34" charset="0"/>
                <a:cs typeface="Arial" panose="020B0604020202020204" pitchFamily="34" charset="0"/>
              </a:rPr>
              <a:t>Insitution</a:t>
            </a:r>
            <a:r>
              <a:rPr lang="de-CH" sz="1400" i="1" dirty="0">
                <a:solidFill>
                  <a:srgbClr val="0070C0"/>
                </a:solidFill>
                <a:latin typeface="Arial" panose="020B0604020202020204" pitchFamily="34" charset="0"/>
                <a:cs typeface="Arial" panose="020B0604020202020204" pitchFamily="34" charset="0"/>
              </a:rPr>
              <a:t>) teilen.</a:t>
            </a:r>
          </a:p>
          <a:p>
            <a:r>
              <a:rPr lang="fr-FR" sz="1400" b="1" i="1" dirty="0">
                <a:highlight>
                  <a:srgbClr val="FFFF00"/>
                </a:highlight>
                <a:latin typeface="Arial" panose="020B0604020202020204" pitchFamily="34" charset="0"/>
                <a:cs typeface="Arial" panose="020B0604020202020204" pitchFamily="34" charset="0"/>
              </a:rPr>
              <a:t>F </a:t>
            </a:r>
            <a:r>
              <a:rPr lang="fr-FR" sz="1400" b="1" i="1" dirty="0">
                <a:latin typeface="Arial" panose="020B0604020202020204" pitchFamily="34" charset="0"/>
                <a:cs typeface="Arial" panose="020B0604020202020204" pitchFamily="34" charset="0"/>
              </a:rPr>
              <a:t> _</a:t>
            </a:r>
            <a:r>
              <a:rPr lang="fr-FR" sz="1400" i="1" dirty="0">
                <a:latin typeface="Arial" panose="020B0604020202020204" pitchFamily="34" charset="0"/>
                <a:cs typeface="Arial" panose="020B0604020202020204" pitchFamily="34" charset="0"/>
              </a:rPr>
              <a:t> </a:t>
            </a:r>
            <a:r>
              <a:rPr lang="de-CH" sz="1400" i="1" kern="100" dirty="0">
                <a:latin typeface="Arial" panose="020B0604020202020204" pitchFamily="34" charset="0"/>
                <a:ea typeface="Aptos" panose="020B0004020202020204" pitchFamily="34" charset="0"/>
                <a:cs typeface="Arial" panose="020B0604020202020204" pitchFamily="34" charset="0"/>
              </a:rPr>
              <a:t>Compiler </a:t>
            </a:r>
            <a:r>
              <a:rPr lang="de-CH" sz="1400" b="1" i="1" kern="100" dirty="0">
                <a:latin typeface="Arial" panose="020B0604020202020204" pitchFamily="34" charset="0"/>
                <a:ea typeface="Aptos" panose="020B0004020202020204" pitchFamily="34" charset="0"/>
                <a:cs typeface="Arial" panose="020B0604020202020204" pitchFamily="34" charset="0"/>
              </a:rPr>
              <a:t>des </a:t>
            </a:r>
            <a:r>
              <a:rPr lang="de-CH" sz="1400" b="1" i="1" kern="100" dirty="0" err="1">
                <a:latin typeface="Arial" panose="020B0604020202020204" pitchFamily="34" charset="0"/>
                <a:ea typeface="Aptos" panose="020B0004020202020204" pitchFamily="34" charset="0"/>
                <a:cs typeface="Arial" panose="020B0604020202020204" pitchFamily="34" charset="0"/>
              </a:rPr>
              <a:t>présentations</a:t>
            </a:r>
            <a:r>
              <a:rPr lang="de-CH" sz="1400" b="1"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Regroupement</a:t>
            </a:r>
            <a:r>
              <a:rPr lang="de-CH" sz="1400" i="1" kern="100" dirty="0">
                <a:latin typeface="Arial" panose="020B0604020202020204" pitchFamily="34" charset="0"/>
                <a:ea typeface="Aptos" panose="020B0004020202020204" pitchFamily="34" charset="0"/>
                <a:cs typeface="Arial" panose="020B0604020202020204" pitchFamily="34" charset="0"/>
              </a:rPr>
              <a:t> de </a:t>
            </a:r>
            <a:r>
              <a:rPr lang="de-CH" sz="1400" i="1" kern="100" dirty="0" err="1">
                <a:latin typeface="Arial" panose="020B0604020202020204" pitchFamily="34" charset="0"/>
                <a:ea typeface="Aptos" panose="020B0004020202020204" pitchFamily="34" charset="0"/>
                <a:cs typeface="Arial" panose="020B0604020202020204" pitchFamily="34" charset="0"/>
              </a:rPr>
              <a:t>n'importe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quel</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contenu</a:t>
            </a:r>
            <a:r>
              <a:rPr lang="de-CH" sz="1400" i="1" kern="100" dirty="0">
                <a:latin typeface="Arial" panose="020B0604020202020204" pitchFamily="34" charset="0"/>
                <a:ea typeface="Aptos" panose="020B0004020202020204" pitchFamily="34" charset="0"/>
                <a:cs typeface="Arial" panose="020B0604020202020204" pitchFamily="34" charset="0"/>
              </a:rPr>
              <a:t> du </a:t>
            </a:r>
            <a:r>
              <a:rPr lang="de-CH" sz="1400" i="1" kern="100" dirty="0" err="1">
                <a:latin typeface="Arial" panose="020B0604020202020204" pitchFamily="34" charset="0"/>
                <a:ea typeface="Aptos" panose="020B0004020202020204" pitchFamily="34" charset="0"/>
                <a:cs typeface="Arial" panose="020B0604020202020204" pitchFamily="34" charset="0"/>
              </a:rPr>
              <a:t>portefeuille</a:t>
            </a:r>
            <a:r>
              <a:rPr lang="de-CH" sz="1400" i="1" kern="100" dirty="0">
                <a:latin typeface="Arial" panose="020B0604020202020204" pitchFamily="34" charset="0"/>
                <a:ea typeface="Aptos" panose="020B0004020202020204" pitchFamily="34" charset="0"/>
                <a:cs typeface="Arial" panose="020B0604020202020204" pitchFamily="34" charset="0"/>
              </a:rPr>
              <a:t> de </a:t>
            </a:r>
            <a:r>
              <a:rPr lang="de-CH" sz="1400" i="1" kern="100" dirty="0" err="1">
                <a:latin typeface="Arial" panose="020B0604020202020204" pitchFamily="34" charset="0"/>
                <a:ea typeface="Aptos" panose="020B0004020202020204" pitchFamily="34" charset="0"/>
                <a:cs typeface="Arial" panose="020B0604020202020204" pitchFamily="34" charset="0"/>
              </a:rPr>
              <a:t>compétences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u="sng" kern="100" dirty="0" err="1">
                <a:latin typeface="Arial" panose="020B0604020202020204" pitchFamily="34" charset="0"/>
                <a:ea typeface="Aptos" panose="020B0004020202020204" pitchFamily="34" charset="0"/>
                <a:cs typeface="Arial" panose="020B0604020202020204" pitchFamily="34" charset="0"/>
              </a:rPr>
              <a:t>personnel</a:t>
            </a:r>
            <a:r>
              <a:rPr lang="de-CH" sz="1400" i="1" kern="100" dirty="0">
                <a:latin typeface="Arial" panose="020B0604020202020204" pitchFamily="34" charset="0"/>
                <a:ea typeface="Aptos" panose="020B0004020202020204" pitchFamily="34" charset="0"/>
                <a:cs typeface="Arial" panose="020B0604020202020204" pitchFamily="34" charset="0"/>
              </a:rPr>
              <a:t>, par exemple </a:t>
            </a:r>
            <a:r>
              <a:rPr lang="de-CH" sz="1400" i="1" kern="100" dirty="0" err="1">
                <a:latin typeface="Arial" panose="020B0604020202020204" pitchFamily="34" charset="0"/>
                <a:ea typeface="Aptos" panose="020B0004020202020204" pitchFamily="34" charset="0"/>
                <a:cs typeface="Arial" panose="020B0604020202020204" pitchFamily="34" charset="0"/>
              </a:rPr>
              <a:t>pour</a:t>
            </a:r>
            <a:r>
              <a:rPr lang="de-CH" sz="1400" i="1" kern="100" dirty="0">
                <a:latin typeface="Arial" panose="020B0604020202020204" pitchFamily="34" charset="0"/>
                <a:ea typeface="Aptos" panose="020B0004020202020204" pitchFamily="34" charset="0"/>
                <a:cs typeface="Arial" panose="020B0604020202020204" pitchFamily="34" charset="0"/>
              </a:rPr>
              <a:t> de </a:t>
            </a:r>
            <a:r>
              <a:rPr lang="de-CH" sz="1400" i="1" kern="100" dirty="0" err="1">
                <a:latin typeface="Arial" panose="020B0604020202020204" pitchFamily="34" charset="0"/>
                <a:ea typeface="Aptos" panose="020B0004020202020204" pitchFamily="34" charset="0"/>
                <a:cs typeface="Arial" panose="020B0604020202020204" pitchFamily="34" charset="0"/>
              </a:rPr>
              <a:t>petits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projets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ou</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dans</a:t>
            </a:r>
            <a:r>
              <a:rPr lang="de-CH" sz="1400" i="1" kern="100" dirty="0">
                <a:latin typeface="Arial" panose="020B0604020202020204" pitchFamily="34" charset="0"/>
                <a:ea typeface="Aptos" panose="020B0004020202020204" pitchFamily="34" charset="0"/>
                <a:cs typeface="Arial" panose="020B0604020202020204" pitchFamily="34" charset="0"/>
              </a:rPr>
              <a:t> le </a:t>
            </a:r>
            <a:r>
              <a:rPr lang="de-CH" sz="1400" i="1" kern="100" dirty="0" err="1">
                <a:latin typeface="Arial" panose="020B0604020202020204" pitchFamily="34" charset="0"/>
                <a:ea typeface="Aptos" panose="020B0004020202020204" pitchFamily="34" charset="0"/>
                <a:cs typeface="Arial" panose="020B0604020202020204" pitchFamily="34" charset="0"/>
              </a:rPr>
              <a:t>cadre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d'une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candidature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d'une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procédure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d'admission</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Les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contenus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peuvent</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être</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partagés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avec</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d'autres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personnes</a:t>
            </a:r>
            <a:r>
              <a:rPr lang="de-CH" sz="1400" i="1" kern="100" dirty="0">
                <a:latin typeface="Arial" panose="020B0604020202020204" pitchFamily="34" charset="0"/>
                <a:ea typeface="Aptos" panose="020B0004020202020204" pitchFamily="34" charset="0"/>
                <a:cs typeface="Arial" panose="020B0604020202020204" pitchFamily="34" charset="0"/>
              </a:rPr>
              <a:t> (</a:t>
            </a:r>
            <a:r>
              <a:rPr lang="de-CH" sz="1400" i="1" kern="100" dirty="0" err="1">
                <a:latin typeface="Arial" panose="020B0604020202020204" pitchFamily="34" charset="0"/>
                <a:ea typeface="Aptos" panose="020B0004020202020204" pitchFamily="34" charset="0"/>
                <a:cs typeface="Arial" panose="020B0604020202020204" pitchFamily="34" charset="0"/>
              </a:rPr>
              <a:t>également</a:t>
            </a:r>
            <a:r>
              <a:rPr lang="de-CH" sz="1400" i="1" kern="100" dirty="0">
                <a:latin typeface="Arial" panose="020B0604020202020204" pitchFamily="34" charset="0"/>
                <a:ea typeface="Aptos" panose="020B0004020202020204" pitchFamily="34" charset="0"/>
                <a:cs typeface="Arial" panose="020B0604020202020204" pitchFamily="34" charset="0"/>
              </a:rPr>
              <a:t> en </a:t>
            </a:r>
            <a:r>
              <a:rPr lang="de-CH" sz="1400" i="1" kern="100" dirty="0" err="1">
                <a:latin typeface="Arial" panose="020B0604020202020204" pitchFamily="34" charset="0"/>
                <a:ea typeface="Aptos" panose="020B0004020202020204" pitchFamily="34" charset="0"/>
                <a:cs typeface="Arial" panose="020B0604020202020204" pitchFamily="34" charset="0"/>
              </a:rPr>
              <a:t>dehors</a:t>
            </a:r>
            <a:r>
              <a:rPr lang="de-CH" sz="1400" i="1" kern="100" dirty="0">
                <a:latin typeface="Arial" panose="020B0604020202020204" pitchFamily="34" charset="0"/>
                <a:ea typeface="Aptos" panose="020B0004020202020204" pitchFamily="34" charset="0"/>
                <a:cs typeface="Arial" panose="020B0604020202020204" pitchFamily="34" charset="0"/>
              </a:rPr>
              <a:t> de </a:t>
            </a:r>
            <a:r>
              <a:rPr lang="de-CH" sz="1400" i="1" kern="100" dirty="0" err="1">
                <a:latin typeface="Arial" panose="020B0604020202020204" pitchFamily="34" charset="0"/>
                <a:ea typeface="Aptos" panose="020B0004020202020204" pitchFamily="34" charset="0"/>
                <a:cs typeface="Arial" panose="020B0604020202020204" pitchFamily="34" charset="0"/>
              </a:rPr>
              <a:t>l'institution</a:t>
            </a:r>
            <a:r>
              <a:rPr lang="de-CH" sz="1400" i="1" kern="100" dirty="0">
                <a:latin typeface="Arial" panose="020B0604020202020204" pitchFamily="34" charset="0"/>
                <a:ea typeface="Aptos" panose="020B0004020202020204" pitchFamily="34" charset="0"/>
                <a:cs typeface="Arial" panose="020B0604020202020204" pitchFamily="34" charset="0"/>
              </a:rPr>
              <a:t>).</a:t>
            </a:r>
            <a:endParaRPr lang="fr-FR" sz="1400" i="1" dirty="0">
              <a:solidFill>
                <a:srgbClr val="0070C0"/>
              </a:solidFill>
              <a:latin typeface="Arial" panose="020B0604020202020204" pitchFamily="34" charset="0"/>
              <a:cs typeface="Arial" panose="020B0604020202020204" pitchFamily="34" charset="0"/>
            </a:endParaRPr>
          </a:p>
          <a:p>
            <a:r>
              <a:rPr lang="it-CH" sz="1400" b="1" i="1" dirty="0">
                <a:highlight>
                  <a:srgbClr val="FFFF00"/>
                </a:highlight>
                <a:latin typeface="Arial" panose="020B0604020202020204" pitchFamily="34" charset="0"/>
                <a:cs typeface="Arial" panose="020B0604020202020204" pitchFamily="34" charset="0"/>
              </a:rPr>
              <a:t>I </a:t>
            </a:r>
            <a:r>
              <a:rPr lang="it-CH" sz="1400" b="1" i="1" dirty="0">
                <a:latin typeface="Arial" panose="020B0604020202020204" pitchFamily="34" charset="0"/>
                <a:cs typeface="Arial" panose="020B0604020202020204" pitchFamily="34" charset="0"/>
              </a:rPr>
              <a:t> _ </a:t>
            </a:r>
            <a:r>
              <a:rPr lang="it-CH" sz="1400" i="1" dirty="0">
                <a:latin typeface="Arial" panose="020B0604020202020204" pitchFamily="34" charset="0"/>
                <a:cs typeface="Arial" panose="020B0604020202020204" pitchFamily="34" charset="0"/>
              </a:rPr>
              <a:t>Creare</a:t>
            </a:r>
            <a:r>
              <a:rPr lang="it-CH" sz="1400" b="1" i="1" dirty="0">
                <a:latin typeface="Arial" panose="020B0604020202020204" pitchFamily="34" charset="0"/>
                <a:cs typeface="Arial" panose="020B0604020202020204" pitchFamily="34" charset="0"/>
              </a:rPr>
              <a:t> presenta</a:t>
            </a:r>
            <a:r>
              <a:rPr lang="it-CH" sz="1400" b="1" i="1" kern="100" dirty="0">
                <a:effectLst/>
                <a:latin typeface="Arial" panose="020B0604020202020204" pitchFamily="34" charset="0"/>
                <a:ea typeface="Aptos" panose="020B0004020202020204" pitchFamily="34" charset="0"/>
                <a:cs typeface="Arial" panose="020B0604020202020204" pitchFamily="34" charset="0"/>
              </a:rPr>
              <a:t>zioni - </a:t>
            </a:r>
            <a:r>
              <a:rPr lang="it-CH" sz="1400" i="1" kern="100" dirty="0">
                <a:effectLst/>
                <a:latin typeface="Arial" panose="020B0604020202020204" pitchFamily="34" charset="0"/>
                <a:ea typeface="Aptos" panose="020B0004020202020204" pitchFamily="34" charset="0"/>
                <a:cs typeface="Arial" panose="020B0604020202020204" pitchFamily="34" charset="0"/>
              </a:rPr>
              <a:t>È possibile unire diversi contenuti a scelta, tratti dal </a:t>
            </a:r>
            <a:r>
              <a:rPr lang="it-CH" sz="1400" i="1" u="sng" kern="100" dirty="0">
                <a:effectLst/>
                <a:latin typeface="Arial" panose="020B0604020202020204" pitchFamily="34" charset="0"/>
                <a:ea typeface="Aptos" panose="020B0004020202020204" pitchFamily="34" charset="0"/>
                <a:cs typeface="Arial" panose="020B0604020202020204" pitchFamily="34" charset="0"/>
              </a:rPr>
              <a:t>proprio</a:t>
            </a:r>
            <a:r>
              <a:rPr lang="it-CH" sz="1400" i="1" kern="100" dirty="0">
                <a:effectLst/>
                <a:latin typeface="Arial" panose="020B0604020202020204" pitchFamily="34" charset="0"/>
                <a:ea typeface="Aptos" panose="020B0004020202020204" pitchFamily="34" charset="0"/>
                <a:cs typeface="Arial" panose="020B0604020202020204" pitchFamily="34" charset="0"/>
              </a:rPr>
              <a:t> portafoglio di competenze (ad es. per piccoli progetti ma anche in concomitanza con una candidatura/ una procedura di ammissione). I contenuti possono essere condivisi con altre persone (anche al di fuori dell’istituto).</a:t>
            </a:r>
            <a:endParaRPr lang="de-CH" sz="1400" i="1" kern="100" dirty="0">
              <a:effectLst/>
              <a:latin typeface="Arial" panose="020B0604020202020204" pitchFamily="34" charset="0"/>
              <a:ea typeface="Aptos" panose="020B0004020202020204" pitchFamily="34" charset="0"/>
              <a:cs typeface="Arial" panose="020B0604020202020204" pitchFamily="34" charset="0"/>
            </a:endParaRPr>
          </a:p>
          <a:p>
            <a:endParaRPr lang="de-CH" sz="1400" i="1"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70A9355B-1C7C-0B07-4C89-83910A1C04AC}"/>
              </a:ext>
            </a:extLst>
          </p:cNvPr>
          <p:cNvPicPr>
            <a:picLocks noChangeAspect="1"/>
          </p:cNvPicPr>
          <p:nvPr/>
        </p:nvPicPr>
        <p:blipFill>
          <a:blip r:embed="rId2"/>
          <a:stretch>
            <a:fillRect/>
          </a:stretch>
        </p:blipFill>
        <p:spPr>
          <a:xfrm>
            <a:off x="5823546" y="500536"/>
            <a:ext cx="1196965" cy="980740"/>
          </a:xfrm>
          <a:prstGeom prst="rect">
            <a:avLst/>
          </a:prstGeom>
          <a:ln>
            <a:solidFill>
              <a:srgbClr val="FFFF00"/>
            </a:solidFill>
          </a:ln>
          <a:scene3d>
            <a:camera prst="orthographicFront"/>
            <a:lightRig rig="threePt" dir="t"/>
          </a:scene3d>
          <a:sp3d contourW="38100">
            <a:contourClr>
              <a:srgbClr val="FFFF00"/>
            </a:contourClr>
          </a:sp3d>
        </p:spPr>
      </p:pic>
      <p:pic>
        <p:nvPicPr>
          <p:cNvPr id="4" name="Grafik 3">
            <a:extLst>
              <a:ext uri="{FF2B5EF4-FFF2-40B4-BE49-F238E27FC236}">
                <a16:creationId xmlns:a16="http://schemas.microsoft.com/office/drawing/2014/main" id="{FBE60E87-3DF8-4CDF-1B2A-E7F22918D03D}"/>
              </a:ext>
            </a:extLst>
          </p:cNvPr>
          <p:cNvPicPr>
            <a:picLocks noChangeAspect="1"/>
          </p:cNvPicPr>
          <p:nvPr/>
        </p:nvPicPr>
        <p:blipFill>
          <a:blip r:embed="rId3"/>
          <a:stretch>
            <a:fillRect/>
          </a:stretch>
        </p:blipFill>
        <p:spPr>
          <a:xfrm>
            <a:off x="5884656" y="1719125"/>
            <a:ext cx="4151636" cy="4624004"/>
          </a:xfrm>
          <a:prstGeom prst="rect">
            <a:avLst/>
          </a:prstGeom>
        </p:spPr>
      </p:pic>
      <p:sp>
        <p:nvSpPr>
          <p:cNvPr id="7" name="Rechteck 6">
            <a:extLst>
              <a:ext uri="{FF2B5EF4-FFF2-40B4-BE49-F238E27FC236}">
                <a16:creationId xmlns:a16="http://schemas.microsoft.com/office/drawing/2014/main" id="{BFE69B07-9EE6-A784-72B7-DF8CC4822558}"/>
              </a:ext>
            </a:extLst>
          </p:cNvPr>
          <p:cNvSpPr/>
          <p:nvPr/>
        </p:nvSpPr>
        <p:spPr>
          <a:xfrm>
            <a:off x="5884656" y="3579594"/>
            <a:ext cx="918733" cy="940402"/>
          </a:xfrm>
          <a:prstGeom prst="rect">
            <a:avLst/>
          </a:prstGeom>
          <a:noFill/>
          <a:scene3d>
            <a:camera prst="orthographicFront"/>
            <a:lightRig rig="threePt" dir="t"/>
          </a:scene3d>
          <a:sp3d contourW="38100">
            <a:contourClr>
              <a:srgbClr val="FFFF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Foliennummernplatzhalter 1">
            <a:extLst>
              <a:ext uri="{FF2B5EF4-FFF2-40B4-BE49-F238E27FC236}">
                <a16:creationId xmlns:a16="http://schemas.microsoft.com/office/drawing/2014/main" id="{2B30CD7D-806C-81E0-921F-6BF7E94451AE}"/>
              </a:ext>
            </a:extLst>
          </p:cNvPr>
          <p:cNvSpPr>
            <a:spLocks noGrp="1"/>
          </p:cNvSpPr>
          <p:nvPr>
            <p:ph type="sldNum" sz="quarter" idx="10"/>
          </p:nvPr>
        </p:nvSpPr>
        <p:spPr/>
        <p:txBody>
          <a:bodyPr/>
          <a:lstStyle/>
          <a:p>
            <a:fld id="{8252C88A-D41A-7D48-A8BD-99A2440179C8}" type="slidenum">
              <a:rPr lang="de-DE" smtClean="0"/>
              <a:pPr/>
              <a:t>16</a:t>
            </a:fld>
            <a:endParaRPr lang="de-DE" dirty="0"/>
          </a:p>
        </p:txBody>
      </p:sp>
    </p:spTree>
    <p:extLst>
      <p:ext uri="{BB962C8B-B14F-4D97-AF65-F5344CB8AC3E}">
        <p14:creationId xmlns:p14="http://schemas.microsoft.com/office/powerpoint/2010/main" val="1452494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5">
            <a:extLst>
              <a:ext uri="{FF2B5EF4-FFF2-40B4-BE49-F238E27FC236}">
                <a16:creationId xmlns:a16="http://schemas.microsoft.com/office/drawing/2014/main" id="{B7C28EA5-2978-E32C-86C8-E34038404A01}"/>
              </a:ext>
            </a:extLst>
          </p:cNvPr>
          <p:cNvSpPr txBox="1">
            <a:spLocks/>
          </p:cNvSpPr>
          <p:nvPr/>
        </p:nvSpPr>
        <p:spPr>
          <a:xfrm>
            <a:off x="213272" y="156008"/>
            <a:ext cx="5143118" cy="6545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600" b="1" dirty="0">
                <a:solidFill>
                  <a:srgbClr val="0070C0"/>
                </a:solidFill>
                <a:latin typeface="Arial" panose="020B0604020202020204" pitchFamily="34" charset="0"/>
                <a:cs typeface="Arial" panose="020B0604020202020204" pitchFamily="34" charset="0"/>
              </a:rPr>
              <a:t>My Work</a:t>
            </a:r>
            <a:endParaRPr lang="de-CH" sz="1600" b="1" dirty="0">
              <a:latin typeface="Arial" panose="020B0604020202020204" pitchFamily="34" charset="0"/>
              <a:cs typeface="Arial" panose="020B0604020202020204" pitchFamily="34" charset="0"/>
            </a:endParaRPr>
          </a:p>
          <a:p>
            <a:r>
              <a:rPr lang="de-CH" sz="1400" b="1" i="1" dirty="0">
                <a:solidFill>
                  <a:srgbClr val="0070C0"/>
                </a:solidFill>
                <a:highlight>
                  <a:srgbClr val="FFFF00"/>
                </a:highlight>
                <a:latin typeface="Arial" panose="020B0604020202020204" pitchFamily="34" charset="0"/>
                <a:cs typeface="Arial" panose="020B0604020202020204" pitchFamily="34" charset="0"/>
              </a:rPr>
              <a:t>D</a:t>
            </a:r>
            <a:r>
              <a:rPr lang="de-CH" sz="1400" b="1" i="1" dirty="0">
                <a:solidFill>
                  <a:srgbClr val="0070C0"/>
                </a:solidFill>
                <a:latin typeface="Arial" panose="020B0604020202020204" pitchFamily="34" charset="0"/>
                <a:cs typeface="Arial" panose="020B0604020202020204" pitchFamily="34" charset="0"/>
              </a:rPr>
              <a:t> _ Arbeitsbücher</a:t>
            </a:r>
            <a:r>
              <a:rPr lang="de-CH" sz="1400" i="1" dirty="0">
                <a:solidFill>
                  <a:srgbClr val="0070C0"/>
                </a:solidFill>
                <a:latin typeface="Arial" panose="020B0604020202020204" pitchFamily="34" charset="0"/>
                <a:cs typeface="Arial" panose="020B0604020202020204" pitchFamily="34" charset="0"/>
              </a:rPr>
              <a:t> erstellen - </a:t>
            </a:r>
            <a:r>
              <a:rPr lang="de-DE" sz="1400" i="1" dirty="0">
                <a:solidFill>
                  <a:srgbClr val="0070C0"/>
                </a:solidFill>
                <a:latin typeface="Arial" panose="020B0604020202020204" pitchFamily="34" charset="0"/>
                <a:cs typeface="Arial" panose="020B0604020202020204" pitchFamily="34" charset="0"/>
              </a:rPr>
              <a:t>Ausbildungsrelevante Inhalte werden als </a:t>
            </a:r>
            <a:r>
              <a:rPr lang="de-DE" sz="1400" i="1" u="sng" dirty="0">
                <a:solidFill>
                  <a:srgbClr val="0070C0"/>
                </a:solidFill>
                <a:latin typeface="Arial" panose="020B0604020202020204" pitchFamily="34" charset="0"/>
                <a:cs typeface="Arial" panose="020B0604020202020204" pitchFamily="34" charset="0"/>
              </a:rPr>
              <a:t>individuelle</a:t>
            </a:r>
            <a:r>
              <a:rPr lang="de-DE" sz="1400" i="1" dirty="0">
                <a:solidFill>
                  <a:srgbClr val="0070C0"/>
                </a:solidFill>
                <a:latin typeface="Arial" panose="020B0604020202020204" pitchFamily="34" charset="0"/>
                <a:cs typeface="Arial" panose="020B0604020202020204" pitchFamily="34" charset="0"/>
              </a:rPr>
              <a:t> Arbeitsbücher hinterlegt. Diese Unterlagen können mit persönlichen Anmerkungen/ Markierungen, Skizzen oder allen gängigen Medien ergänzt werden.</a:t>
            </a:r>
          </a:p>
          <a:p>
            <a:r>
              <a:rPr lang="fr-FR" sz="1400" b="1" i="1" dirty="0">
                <a:highlight>
                  <a:srgbClr val="FFFF00"/>
                </a:highlight>
                <a:latin typeface="Arial" panose="020B0604020202020204" pitchFamily="34" charset="0"/>
                <a:cs typeface="Arial" panose="020B0604020202020204" pitchFamily="34" charset="0"/>
              </a:rPr>
              <a:t>F</a:t>
            </a:r>
            <a:r>
              <a:rPr lang="fr-FR" sz="1400" b="1" i="1" dirty="0">
                <a:latin typeface="Arial" panose="020B0604020202020204" pitchFamily="34" charset="0"/>
                <a:cs typeface="Arial" panose="020B0604020202020204" pitchFamily="34" charset="0"/>
              </a:rPr>
              <a:t> _ </a:t>
            </a:r>
            <a:r>
              <a:rPr lang="fr-CH" sz="1400" i="1" dirty="0">
                <a:latin typeface="Arial" panose="020B0604020202020204" pitchFamily="34" charset="0"/>
                <a:cs typeface="Arial" panose="020B0604020202020204" pitchFamily="34" charset="0"/>
              </a:rPr>
              <a:t>Réaliser </a:t>
            </a:r>
            <a:r>
              <a:rPr lang="fr-CH" sz="1400" b="1" i="1" dirty="0">
                <a:latin typeface="Arial" panose="020B0604020202020204" pitchFamily="34" charset="0"/>
                <a:cs typeface="Arial" panose="020B0604020202020204" pitchFamily="34" charset="0"/>
              </a:rPr>
              <a:t>des cahiers pratiques </a:t>
            </a:r>
            <a:r>
              <a:rPr lang="fr-FR" sz="1400" i="1" dirty="0">
                <a:latin typeface="Arial" panose="020B0604020202020204" pitchFamily="34" charset="0"/>
                <a:cs typeface="Arial" panose="020B0604020202020204" pitchFamily="34" charset="0"/>
              </a:rPr>
              <a:t>- </a:t>
            </a:r>
            <a:r>
              <a:rPr lang="fr-CH" sz="1400" i="1" dirty="0">
                <a:latin typeface="Arial" panose="020B0604020202020204" pitchFamily="34" charset="0"/>
                <a:cs typeface="Arial" panose="020B0604020202020204" pitchFamily="34" charset="0"/>
              </a:rPr>
              <a:t>Les contenus pertinents pour la formation sont enregistrés sous la forme de cahiers pratiques </a:t>
            </a:r>
            <a:r>
              <a:rPr lang="fr-CH" sz="1400" i="1" u="sng" dirty="0">
                <a:latin typeface="Arial" panose="020B0604020202020204" pitchFamily="34" charset="0"/>
                <a:cs typeface="Arial" panose="020B0604020202020204" pitchFamily="34" charset="0"/>
              </a:rPr>
              <a:t>individuels</a:t>
            </a:r>
            <a:r>
              <a:rPr lang="fr-CH" sz="1400" i="1" dirty="0">
                <a:latin typeface="Arial" panose="020B0604020202020204" pitchFamily="34" charset="0"/>
                <a:cs typeface="Arial" panose="020B0604020202020204" pitchFamily="34" charset="0"/>
              </a:rPr>
              <a:t>. Ces documents peuvent être complétés par des annotations/marquages personnels, des croquis ou tous les médias usuels.</a:t>
            </a:r>
            <a:endParaRPr lang="de-CH" sz="1400" i="1" dirty="0">
              <a:latin typeface="Arial" panose="020B0604020202020204" pitchFamily="34" charset="0"/>
              <a:cs typeface="Arial" panose="020B0604020202020204" pitchFamily="34" charset="0"/>
            </a:endParaRPr>
          </a:p>
          <a:p>
            <a:pPr>
              <a:spcAft>
                <a:spcPts val="800"/>
              </a:spcAft>
            </a:pPr>
            <a:r>
              <a:rPr lang="it-CH" sz="1400" b="1" i="1" dirty="0">
                <a:highlight>
                  <a:srgbClr val="FFFF00"/>
                </a:highlight>
                <a:latin typeface="Arial" panose="020B0604020202020204" pitchFamily="34" charset="0"/>
                <a:cs typeface="Arial" panose="020B0604020202020204" pitchFamily="34" charset="0"/>
              </a:rPr>
              <a:t>I</a:t>
            </a:r>
            <a:r>
              <a:rPr lang="it-CH" sz="1400" b="1" i="1" dirty="0">
                <a:latin typeface="Arial" panose="020B0604020202020204" pitchFamily="34" charset="0"/>
                <a:cs typeface="Arial" panose="020B0604020202020204" pitchFamily="34" charset="0"/>
              </a:rPr>
              <a:t> _ </a:t>
            </a:r>
            <a:r>
              <a:rPr lang="it-CH" sz="1400" i="1" dirty="0">
                <a:latin typeface="Arial" panose="020B0604020202020204" pitchFamily="34" charset="0"/>
                <a:cs typeface="Arial" panose="020B0604020202020204" pitchFamily="34" charset="0"/>
              </a:rPr>
              <a:t>Realizzare</a:t>
            </a:r>
            <a:r>
              <a:rPr lang="it-CH" sz="1400" b="1" i="1" dirty="0">
                <a:latin typeface="Arial" panose="020B0604020202020204" pitchFamily="34" charset="0"/>
                <a:cs typeface="Arial" panose="020B0604020202020204" pitchFamily="34" charset="0"/>
              </a:rPr>
              <a:t> libri di lavoro </a:t>
            </a:r>
            <a:r>
              <a:rPr lang="it-CH" sz="1400" i="1" dirty="0">
                <a:latin typeface="Arial" panose="020B0604020202020204" pitchFamily="34" charset="0"/>
                <a:cs typeface="Arial" panose="020B0604020202020204" pitchFamily="34" charset="0"/>
              </a:rPr>
              <a:t>- I contenuti importanti ai fini della formazione sono salvati in forma di libri di lavoro </a:t>
            </a:r>
            <a:r>
              <a:rPr lang="it-CH" sz="1400" i="1" u="sng" dirty="0">
                <a:latin typeface="Arial" panose="020B0604020202020204" pitchFamily="34" charset="0"/>
                <a:cs typeface="Arial" panose="020B0604020202020204" pitchFamily="34" charset="0"/>
              </a:rPr>
              <a:t>individuali</a:t>
            </a:r>
            <a:r>
              <a:rPr lang="it-CH" sz="1400" i="1" dirty="0">
                <a:latin typeface="Arial" panose="020B0604020202020204" pitchFamily="34" charset="0"/>
                <a:cs typeface="Arial" panose="020B0604020202020204" pitchFamily="34" charset="0"/>
              </a:rPr>
              <a:t>. Questi documenti possono essere completati mediante annotazioni personali/</a:t>
            </a:r>
            <a:r>
              <a:rPr lang="it-CH" sz="1400" i="1" dirty="0" err="1">
                <a:latin typeface="Arial" panose="020B0604020202020204" pitchFamily="34" charset="0"/>
                <a:cs typeface="Arial" panose="020B0604020202020204" pitchFamily="34" charset="0"/>
              </a:rPr>
              <a:t>evidenziature</a:t>
            </a:r>
            <a:r>
              <a:rPr lang="it-CH" sz="1400" i="1" dirty="0">
                <a:latin typeface="Arial" panose="020B0604020202020204" pitchFamily="34" charset="0"/>
                <a:cs typeface="Arial" panose="020B0604020202020204" pitchFamily="34" charset="0"/>
              </a:rPr>
              <a:t>, schizzi o qualsiasi altro strumento usuale.</a:t>
            </a:r>
          </a:p>
          <a:p>
            <a:pPr marL="0" indent="0" algn="ctr">
              <a:lnSpc>
                <a:spcPct val="100000"/>
              </a:lnSpc>
              <a:spcBef>
                <a:spcPts val="0"/>
              </a:spcBef>
              <a:buNone/>
            </a:pPr>
            <a:r>
              <a:rPr lang="de-CH" sz="1400" i="1" dirty="0">
                <a:latin typeface="Arial" panose="020B0604020202020204" pitchFamily="34" charset="0"/>
                <a:cs typeface="Arial" panose="020B0604020202020204" pitchFamily="34" charset="0"/>
              </a:rPr>
              <a:t>***</a:t>
            </a:r>
          </a:p>
          <a:p>
            <a:pPr>
              <a:spcBef>
                <a:spcPts val="0"/>
              </a:spcBef>
            </a:pPr>
            <a:r>
              <a:rPr lang="de-CH" sz="1400" b="1" i="1" dirty="0">
                <a:solidFill>
                  <a:srgbClr val="0070C0"/>
                </a:solidFill>
                <a:highlight>
                  <a:srgbClr val="FFFF00"/>
                </a:highlight>
                <a:latin typeface="Arial" panose="020B0604020202020204" pitchFamily="34" charset="0"/>
                <a:cs typeface="Arial" panose="020B0604020202020204" pitchFamily="34" charset="0"/>
              </a:rPr>
              <a:t>D</a:t>
            </a:r>
            <a:r>
              <a:rPr lang="de-CH" sz="1400" b="1" i="1" dirty="0">
                <a:solidFill>
                  <a:srgbClr val="0070C0"/>
                </a:solidFill>
                <a:latin typeface="Arial" panose="020B0604020202020204" pitchFamily="34" charset="0"/>
                <a:cs typeface="Arial" panose="020B0604020202020204" pitchFamily="34" charset="0"/>
              </a:rPr>
              <a:t> _ Arbeitsräume</a:t>
            </a:r>
            <a:r>
              <a:rPr lang="de-CH" sz="1400" i="1" dirty="0">
                <a:solidFill>
                  <a:srgbClr val="0070C0"/>
                </a:solidFill>
                <a:latin typeface="Arial" panose="020B0604020202020204" pitchFamily="34" charset="0"/>
                <a:cs typeface="Arial" panose="020B0604020202020204" pitchFamily="34" charset="0"/>
              </a:rPr>
              <a:t> schaffen - </a:t>
            </a:r>
            <a:r>
              <a:rPr lang="de-DE" sz="1400" i="1" dirty="0">
                <a:solidFill>
                  <a:srgbClr val="0070C0"/>
                </a:solidFill>
                <a:latin typeface="Arial" panose="020B0604020202020204" pitchFamily="34" charset="0"/>
                <a:cs typeface="Arial" panose="020B0604020202020204" pitchFamily="34" charset="0"/>
              </a:rPr>
              <a:t>Gruppen- und </a:t>
            </a:r>
            <a:r>
              <a:rPr lang="de-DE" sz="1400" i="1" dirty="0" err="1">
                <a:solidFill>
                  <a:srgbClr val="0070C0"/>
                </a:solidFill>
                <a:latin typeface="Arial" panose="020B0604020202020204" pitchFamily="34" charset="0"/>
                <a:cs typeface="Arial" panose="020B0604020202020204" pitchFamily="34" charset="0"/>
              </a:rPr>
              <a:t>themenbezo-gene</a:t>
            </a:r>
            <a:r>
              <a:rPr lang="de-DE" sz="1400" i="1" dirty="0">
                <a:solidFill>
                  <a:srgbClr val="0070C0"/>
                </a:solidFill>
                <a:latin typeface="Arial" panose="020B0604020202020204" pitchFamily="34" charset="0"/>
                <a:cs typeface="Arial" panose="020B0604020202020204" pitchFamily="34" charset="0"/>
              </a:rPr>
              <a:t> Arbeitsräume ermöglichen ein flexibles, kollaboratives und digitales </a:t>
            </a:r>
            <a:r>
              <a:rPr lang="de-DE" sz="1400" i="1" u="sng" dirty="0">
                <a:solidFill>
                  <a:srgbClr val="0070C0"/>
                </a:solidFill>
                <a:latin typeface="Arial" panose="020B0604020202020204" pitchFamily="34" charset="0"/>
                <a:cs typeface="Arial" panose="020B0604020202020204" pitchFamily="34" charset="0"/>
              </a:rPr>
              <a:t>Arbeiten im Klassenverbund oder in kleinen Lerngruppen.</a:t>
            </a:r>
            <a:endParaRPr lang="de-CH" sz="1400" i="1" u="sng" dirty="0">
              <a:solidFill>
                <a:srgbClr val="0070C0"/>
              </a:solidFill>
              <a:latin typeface="Arial" panose="020B0604020202020204" pitchFamily="34" charset="0"/>
              <a:cs typeface="Arial" panose="020B0604020202020204" pitchFamily="34" charset="0"/>
            </a:endParaRPr>
          </a:p>
          <a:p>
            <a:r>
              <a:rPr lang="fr-FR" sz="1400" b="1" i="1" dirty="0">
                <a:highlight>
                  <a:srgbClr val="FFFF00"/>
                </a:highlight>
                <a:latin typeface="Arial" panose="020B0604020202020204" pitchFamily="34" charset="0"/>
                <a:cs typeface="Arial" panose="020B0604020202020204" pitchFamily="34" charset="0"/>
              </a:rPr>
              <a:t>F</a:t>
            </a:r>
            <a:r>
              <a:rPr lang="fr-FR" sz="1400" b="1" i="1" dirty="0">
                <a:latin typeface="Arial" panose="020B0604020202020204" pitchFamily="34" charset="0"/>
                <a:cs typeface="Arial" panose="020B0604020202020204" pitchFamily="34" charset="0"/>
              </a:rPr>
              <a:t> _ </a:t>
            </a:r>
            <a:r>
              <a:rPr lang="fr-FR" sz="1400" i="1" dirty="0">
                <a:latin typeface="Arial" panose="020B0604020202020204" pitchFamily="34" charset="0"/>
                <a:cs typeface="Arial" panose="020B0604020202020204" pitchFamily="34" charset="0"/>
              </a:rPr>
              <a:t>Créer </a:t>
            </a:r>
            <a:r>
              <a:rPr lang="fr-FR" sz="1400" b="1" i="1" dirty="0">
                <a:latin typeface="Arial" panose="020B0604020202020204" pitchFamily="34" charset="0"/>
                <a:cs typeface="Arial" panose="020B0604020202020204" pitchFamily="34" charset="0"/>
              </a:rPr>
              <a:t>des espaces de travail </a:t>
            </a:r>
            <a:r>
              <a:rPr lang="fr-FR" sz="1400" i="1" dirty="0">
                <a:latin typeface="Arial" panose="020B0604020202020204" pitchFamily="34" charset="0"/>
                <a:cs typeface="Arial" panose="020B0604020202020204" pitchFamily="34" charset="0"/>
              </a:rPr>
              <a:t>- Des espaces de travail de groupe et thématiques permettent un travail numérique flexible </a:t>
            </a:r>
            <a:r>
              <a:rPr lang="fr-FR" sz="1400" i="1" u="sng" dirty="0">
                <a:latin typeface="Arial" panose="020B0604020202020204" pitchFamily="34" charset="0"/>
                <a:cs typeface="Arial" panose="020B0604020202020204" pitchFamily="34" charset="0"/>
              </a:rPr>
              <a:t>et collaboratif en classe ou en petits groupes d'apprentissage.</a:t>
            </a:r>
            <a:endParaRPr lang="fr-FR" sz="1400" b="1" i="1" u="sng" dirty="0">
              <a:latin typeface="Arial" panose="020B0604020202020204" pitchFamily="34" charset="0"/>
              <a:cs typeface="Arial" panose="020B0604020202020204" pitchFamily="34" charset="0"/>
            </a:endParaRPr>
          </a:p>
          <a:p>
            <a:r>
              <a:rPr lang="it-CH" sz="1400" b="1" i="1" dirty="0">
                <a:highlight>
                  <a:srgbClr val="FFFF00"/>
                </a:highlight>
                <a:latin typeface="Arial" panose="020B0604020202020204" pitchFamily="34" charset="0"/>
                <a:cs typeface="Arial" panose="020B0604020202020204" pitchFamily="34" charset="0"/>
              </a:rPr>
              <a:t>I</a:t>
            </a:r>
            <a:r>
              <a:rPr lang="it-CH" sz="1400" b="1" i="1" dirty="0">
                <a:latin typeface="Arial" panose="020B0604020202020204" pitchFamily="34" charset="0"/>
                <a:cs typeface="Arial" panose="020B0604020202020204" pitchFamily="34" charset="0"/>
              </a:rPr>
              <a:t> _ </a:t>
            </a:r>
            <a:r>
              <a:rPr lang="it-CH" sz="1400" i="1" dirty="0">
                <a:latin typeface="Arial" panose="020B0604020202020204" pitchFamily="34" charset="0"/>
                <a:cs typeface="Arial" panose="020B0604020202020204" pitchFamily="34" charset="0"/>
              </a:rPr>
              <a:t>Creare</a:t>
            </a:r>
            <a:r>
              <a:rPr lang="it-CH" sz="1400" b="1" i="1" dirty="0">
                <a:latin typeface="Arial" panose="020B0604020202020204" pitchFamily="34" charset="0"/>
                <a:cs typeface="Arial" panose="020B0604020202020204" pitchFamily="34" charset="0"/>
              </a:rPr>
              <a:t> spazi di </a:t>
            </a:r>
            <a:r>
              <a:rPr lang="it-CH" sz="1400" b="1" i="1" kern="100" dirty="0">
                <a:effectLst/>
                <a:latin typeface="Arial" panose="020B0604020202020204" pitchFamily="34" charset="0"/>
                <a:ea typeface="Aptos" panose="020B0004020202020204" pitchFamily="34" charset="0"/>
                <a:cs typeface="Arial" panose="020B0604020202020204" pitchFamily="34" charset="0"/>
              </a:rPr>
              <a:t>lavoro - </a:t>
            </a:r>
            <a:r>
              <a:rPr lang="it-CH" sz="1400" i="1" kern="100" dirty="0">
                <a:effectLst/>
                <a:latin typeface="Arial" panose="020B0604020202020204" pitchFamily="34" charset="0"/>
                <a:ea typeface="Aptos" panose="020B0004020202020204" pitchFamily="34" charset="0"/>
                <a:cs typeface="Arial" panose="020B0604020202020204" pitchFamily="34" charset="0"/>
              </a:rPr>
              <a:t>Gli spazi di lavoro riservati a gruppi o temi specifici permettono un lavoro digitale flessibile e </a:t>
            </a:r>
            <a:r>
              <a:rPr lang="it-CH" sz="1400" i="1" u="sng" dirty="0">
                <a:latin typeface="Arial" panose="020B0604020202020204" pitchFamily="34" charset="0"/>
                <a:cs typeface="Arial" panose="020B0604020202020204" pitchFamily="34" charset="0"/>
              </a:rPr>
              <a:t>collaborativo, all’interno della classe o in piccoli gruppi di apprendimento</a:t>
            </a:r>
            <a:r>
              <a:rPr lang="it-CH" sz="1400" i="1" u="sng" kern="100" dirty="0">
                <a:effectLst/>
                <a:latin typeface="Arial" panose="020B0604020202020204" pitchFamily="34" charset="0"/>
                <a:ea typeface="Aptos" panose="020B0004020202020204" pitchFamily="34" charset="0"/>
                <a:cs typeface="Arial" panose="020B0604020202020204" pitchFamily="34" charset="0"/>
              </a:rPr>
              <a:t>.</a:t>
            </a:r>
            <a:endParaRPr lang="de-CH" sz="1400" i="1" u="sng" kern="100" dirty="0">
              <a:effectLst/>
              <a:latin typeface="Arial" panose="020B0604020202020204" pitchFamily="34" charset="0"/>
              <a:ea typeface="Aptos" panose="020B0004020202020204" pitchFamily="34" charset="0"/>
              <a:cs typeface="Arial" panose="020B0604020202020204" pitchFamily="34" charset="0"/>
            </a:endParaRPr>
          </a:p>
          <a:p>
            <a:endParaRPr lang="de-CH" sz="1400" i="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63B9ABAC-4EFA-2FD7-9630-38DCD3ADB723}"/>
              </a:ext>
            </a:extLst>
          </p:cNvPr>
          <p:cNvPicPr>
            <a:picLocks noChangeAspect="1"/>
          </p:cNvPicPr>
          <p:nvPr/>
        </p:nvPicPr>
        <p:blipFill>
          <a:blip r:embed="rId2"/>
          <a:stretch>
            <a:fillRect/>
          </a:stretch>
        </p:blipFill>
        <p:spPr>
          <a:xfrm>
            <a:off x="5356390" y="71505"/>
            <a:ext cx="875177" cy="949484"/>
          </a:xfrm>
          <a:prstGeom prst="rect">
            <a:avLst/>
          </a:prstGeom>
          <a:ln>
            <a:solidFill>
              <a:srgbClr val="FFFF00"/>
            </a:solidFill>
          </a:ln>
          <a:scene3d>
            <a:camera prst="orthographicFront"/>
            <a:lightRig rig="threePt" dir="t"/>
          </a:scene3d>
          <a:sp3d contourW="38100">
            <a:contourClr>
              <a:srgbClr val="FFFF00"/>
            </a:contourClr>
          </a:sp3d>
        </p:spPr>
      </p:pic>
      <p:pic>
        <p:nvPicPr>
          <p:cNvPr id="6" name="Grafik 5" descr="Ein Bild, das Text, Screenshot, Software, Computersymbol enthält.&#10;&#10;Automatisch generierte Beschreibung">
            <a:extLst>
              <a:ext uri="{FF2B5EF4-FFF2-40B4-BE49-F238E27FC236}">
                <a16:creationId xmlns:a16="http://schemas.microsoft.com/office/drawing/2014/main" id="{1CDCC50E-C23D-BC73-E4C1-5CD3C9D4EDEC}"/>
              </a:ext>
            </a:extLst>
          </p:cNvPr>
          <p:cNvPicPr>
            <a:picLocks noChangeAspect="1"/>
          </p:cNvPicPr>
          <p:nvPr/>
        </p:nvPicPr>
        <p:blipFill>
          <a:blip r:embed="rId3"/>
          <a:stretch>
            <a:fillRect/>
          </a:stretch>
        </p:blipFill>
        <p:spPr>
          <a:xfrm>
            <a:off x="5356390" y="1126220"/>
            <a:ext cx="6329045" cy="3983679"/>
          </a:xfrm>
          <a:prstGeom prst="rect">
            <a:avLst/>
          </a:prstGeom>
        </p:spPr>
      </p:pic>
      <p:pic>
        <p:nvPicPr>
          <p:cNvPr id="8" name="Grafik 7">
            <a:extLst>
              <a:ext uri="{FF2B5EF4-FFF2-40B4-BE49-F238E27FC236}">
                <a16:creationId xmlns:a16="http://schemas.microsoft.com/office/drawing/2014/main" id="{4BA41EBB-CECE-CDFD-8850-56690BB40BBD}"/>
              </a:ext>
            </a:extLst>
          </p:cNvPr>
          <p:cNvPicPr>
            <a:picLocks noChangeAspect="1"/>
          </p:cNvPicPr>
          <p:nvPr/>
        </p:nvPicPr>
        <p:blipFill>
          <a:blip r:embed="rId4"/>
          <a:stretch>
            <a:fillRect/>
          </a:stretch>
        </p:blipFill>
        <p:spPr>
          <a:xfrm>
            <a:off x="5494062" y="3563930"/>
            <a:ext cx="5221267" cy="3046555"/>
          </a:xfrm>
          <a:prstGeom prst="rect">
            <a:avLst/>
          </a:prstGeom>
        </p:spPr>
      </p:pic>
      <p:pic>
        <p:nvPicPr>
          <p:cNvPr id="10" name="Grafik 9">
            <a:extLst>
              <a:ext uri="{FF2B5EF4-FFF2-40B4-BE49-F238E27FC236}">
                <a16:creationId xmlns:a16="http://schemas.microsoft.com/office/drawing/2014/main" id="{CC71FC18-DE87-4DA5-96F1-15680F8A7283}"/>
              </a:ext>
            </a:extLst>
          </p:cNvPr>
          <p:cNvPicPr>
            <a:picLocks noChangeAspect="1"/>
          </p:cNvPicPr>
          <p:nvPr/>
        </p:nvPicPr>
        <p:blipFill>
          <a:blip r:embed="rId5"/>
          <a:stretch>
            <a:fillRect/>
          </a:stretch>
        </p:blipFill>
        <p:spPr>
          <a:xfrm>
            <a:off x="6704737" y="5135605"/>
            <a:ext cx="3724531" cy="2323503"/>
          </a:xfrm>
          <a:prstGeom prst="rect">
            <a:avLst/>
          </a:prstGeom>
        </p:spPr>
      </p:pic>
      <p:sp>
        <p:nvSpPr>
          <p:cNvPr id="11" name="Rechteck 10">
            <a:extLst>
              <a:ext uri="{FF2B5EF4-FFF2-40B4-BE49-F238E27FC236}">
                <a16:creationId xmlns:a16="http://schemas.microsoft.com/office/drawing/2014/main" id="{356ECF32-7D3D-DF6E-F43F-CE8285B1278C}"/>
              </a:ext>
            </a:extLst>
          </p:cNvPr>
          <p:cNvSpPr/>
          <p:nvPr/>
        </p:nvSpPr>
        <p:spPr>
          <a:xfrm>
            <a:off x="5260522" y="3202931"/>
            <a:ext cx="1266778" cy="360999"/>
          </a:xfrm>
          <a:prstGeom prst="rect">
            <a:avLst/>
          </a:prstGeom>
          <a:noFill/>
          <a:scene3d>
            <a:camera prst="orthographicFront"/>
            <a:lightRig rig="threePt" dir="t"/>
          </a:scene3d>
          <a:sp3d contourW="38100">
            <a:contourClr>
              <a:srgbClr val="FFFF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6" name="Rechteck 15">
            <a:extLst>
              <a:ext uri="{FF2B5EF4-FFF2-40B4-BE49-F238E27FC236}">
                <a16:creationId xmlns:a16="http://schemas.microsoft.com/office/drawing/2014/main" id="{07721311-72BA-96D9-4FEA-0AB380F497C4}"/>
              </a:ext>
            </a:extLst>
          </p:cNvPr>
          <p:cNvSpPr/>
          <p:nvPr/>
        </p:nvSpPr>
        <p:spPr>
          <a:xfrm>
            <a:off x="5494062" y="6005044"/>
            <a:ext cx="1073003" cy="205182"/>
          </a:xfrm>
          <a:prstGeom prst="rect">
            <a:avLst/>
          </a:prstGeom>
          <a:noFill/>
          <a:scene3d>
            <a:camera prst="orthographicFront"/>
            <a:lightRig rig="threePt" dir="t"/>
          </a:scene3d>
          <a:sp3d contourW="38100">
            <a:contourClr>
              <a:srgbClr val="FFFF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a:extLst>
              <a:ext uri="{FF2B5EF4-FFF2-40B4-BE49-F238E27FC236}">
                <a16:creationId xmlns:a16="http://schemas.microsoft.com/office/drawing/2014/main" id="{4925119D-EDF8-7828-1A09-F28D6A6E5C44}"/>
              </a:ext>
            </a:extLst>
          </p:cNvPr>
          <p:cNvSpPr>
            <a:spLocks noGrp="1"/>
          </p:cNvSpPr>
          <p:nvPr>
            <p:ph type="sldNum" sz="quarter" idx="10"/>
          </p:nvPr>
        </p:nvSpPr>
        <p:spPr/>
        <p:txBody>
          <a:bodyPr/>
          <a:lstStyle/>
          <a:p>
            <a:fld id="{8252C88A-D41A-7D48-A8BD-99A2440179C8}" type="slidenum">
              <a:rPr lang="de-DE" smtClean="0"/>
              <a:pPr/>
              <a:t>17</a:t>
            </a:fld>
            <a:endParaRPr lang="de-DE" dirty="0"/>
          </a:p>
        </p:txBody>
      </p:sp>
    </p:spTree>
    <p:extLst>
      <p:ext uri="{BB962C8B-B14F-4D97-AF65-F5344CB8AC3E}">
        <p14:creationId xmlns:p14="http://schemas.microsoft.com/office/powerpoint/2010/main" val="2968190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5">
            <a:extLst>
              <a:ext uri="{FF2B5EF4-FFF2-40B4-BE49-F238E27FC236}">
                <a16:creationId xmlns:a16="http://schemas.microsoft.com/office/drawing/2014/main" id="{B7C28EA5-2978-E32C-86C8-E34038404A01}"/>
              </a:ext>
            </a:extLst>
          </p:cNvPr>
          <p:cNvSpPr txBox="1">
            <a:spLocks/>
          </p:cNvSpPr>
          <p:nvPr/>
        </p:nvSpPr>
        <p:spPr>
          <a:xfrm>
            <a:off x="132586" y="188508"/>
            <a:ext cx="5453488" cy="64073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600" b="1" dirty="0">
                <a:solidFill>
                  <a:srgbClr val="0070C0"/>
                </a:solidFill>
                <a:latin typeface="Arial" panose="020B0604020202020204" pitchFamily="34" charset="0"/>
                <a:cs typeface="Arial" panose="020B0604020202020204" pitchFamily="34" charset="0"/>
              </a:rPr>
              <a:t>My Skills</a:t>
            </a:r>
            <a:endParaRPr lang="de-CH" sz="1600" b="1" dirty="0">
              <a:latin typeface="Arial" panose="020B0604020202020204" pitchFamily="34" charset="0"/>
              <a:cs typeface="Arial" panose="020B0604020202020204" pitchFamily="34" charset="0"/>
            </a:endParaRPr>
          </a:p>
          <a:p>
            <a:pPr>
              <a:lnSpc>
                <a:spcPct val="115000"/>
              </a:lnSpc>
              <a:spcAft>
                <a:spcPts val="800"/>
              </a:spcAft>
            </a:pPr>
            <a:r>
              <a:rPr lang="de-CH" sz="1400" b="1" i="1" dirty="0">
                <a:solidFill>
                  <a:srgbClr val="0070C0"/>
                </a:solidFill>
                <a:highlight>
                  <a:srgbClr val="FFFF00"/>
                </a:highlight>
                <a:latin typeface="Arial" panose="020B0604020202020204" pitchFamily="34" charset="0"/>
                <a:cs typeface="Arial" panose="020B0604020202020204" pitchFamily="34" charset="0"/>
              </a:rPr>
              <a:t>D </a:t>
            </a:r>
            <a:r>
              <a:rPr lang="de-CH" sz="1400" b="1" i="1" dirty="0">
                <a:solidFill>
                  <a:srgbClr val="0070C0"/>
                </a:solidFill>
                <a:latin typeface="Arial" panose="020B0604020202020204" pitchFamily="34" charset="0"/>
                <a:cs typeface="Arial" panose="020B0604020202020204" pitchFamily="34" charset="0"/>
              </a:rPr>
              <a:t>_ Lernjournal führen </a:t>
            </a:r>
            <a:r>
              <a:rPr lang="de-CH" sz="1400" i="1" dirty="0">
                <a:solidFill>
                  <a:srgbClr val="0070C0"/>
                </a:solidFill>
                <a:latin typeface="Arial" panose="020B0604020202020204" pitchFamily="34" charset="0"/>
                <a:cs typeface="Arial" panose="020B0604020202020204" pitchFamily="34" charset="0"/>
              </a:rPr>
              <a:t>- Berufliche Situationen und thematische Zusammenfassungen werden dokumentiert, reflektiert und mit relevanten Kompetenzen aus dem jeweiligen Bildungsplan resp. dem Rahmenlehrplan verknüpft. Dadurch entsteht ein Fundus an konkreten handlungsgeleiteten Praxis-situationen, auf welche im Unterricht, im ÜK/LTT und für passende Prüfungsanlagen zurückgegriffen werden kann. </a:t>
            </a:r>
          </a:p>
          <a:p>
            <a:pPr>
              <a:lnSpc>
                <a:spcPct val="115000"/>
              </a:lnSpc>
              <a:spcAft>
                <a:spcPts val="800"/>
              </a:spcAft>
            </a:pPr>
            <a:r>
              <a:rPr lang="fr-CH" sz="1400" b="1" i="1" dirty="0">
                <a:highlight>
                  <a:srgbClr val="FFFF00"/>
                </a:highlight>
                <a:latin typeface="Arial" panose="020B0604020202020204" pitchFamily="34" charset="0"/>
                <a:cs typeface="Arial" panose="020B0604020202020204" pitchFamily="34" charset="0"/>
              </a:rPr>
              <a:t>F</a:t>
            </a:r>
            <a:r>
              <a:rPr lang="fr-CH" sz="1400" b="1" i="1" dirty="0">
                <a:latin typeface="Arial" panose="020B0604020202020204" pitchFamily="34" charset="0"/>
                <a:cs typeface="Arial" panose="020B0604020202020204" pitchFamily="34" charset="0"/>
              </a:rPr>
              <a:t> _ Tenir un journal de formation - </a:t>
            </a:r>
            <a:r>
              <a:rPr lang="fr-CH" sz="1400" i="1" dirty="0">
                <a:latin typeface="Arial" panose="020B0604020202020204" pitchFamily="34" charset="0"/>
                <a:cs typeface="Arial" panose="020B0604020202020204" pitchFamily="34" charset="0"/>
              </a:rPr>
              <a:t>Les situations professionnelles et les résumés thématiques sont documentés, analysés et mis en relation avec les compétences pertinentes du plan de formation ou du plan d'études cadre correspondant. Il en résulte un ensemble de situations pratiques concrètes, auxquelles il est possible de recourir dans l'enseignement, dans les CIE/TT et pour les épreuves d'examen. </a:t>
            </a:r>
          </a:p>
          <a:p>
            <a:pPr>
              <a:lnSpc>
                <a:spcPct val="115000"/>
              </a:lnSpc>
              <a:spcAft>
                <a:spcPts val="800"/>
              </a:spcAft>
            </a:pPr>
            <a:r>
              <a:rPr lang="it-CH" sz="1400" b="1" i="1" dirty="0">
                <a:highlight>
                  <a:srgbClr val="FFFF00"/>
                </a:highlight>
                <a:latin typeface="Arial" panose="020B0604020202020204" pitchFamily="34" charset="0"/>
                <a:cs typeface="Arial" panose="020B0604020202020204" pitchFamily="34" charset="0"/>
              </a:rPr>
              <a:t>I </a:t>
            </a:r>
            <a:r>
              <a:rPr lang="it-CH" sz="1400" b="1" i="1" dirty="0">
                <a:latin typeface="Arial" panose="020B0604020202020204" pitchFamily="34" charset="0"/>
                <a:cs typeface="Arial" panose="020B0604020202020204" pitchFamily="34" charset="0"/>
              </a:rPr>
              <a:t>_ Allestire la documentazione dell’apprendimento </a:t>
            </a:r>
            <a:r>
              <a:rPr lang="it-CH" sz="1400" i="1" dirty="0">
                <a:latin typeface="Arial" panose="020B0604020202020204" pitchFamily="34" charset="0"/>
                <a:cs typeface="Arial" panose="020B0604020202020204" pitchFamily="34" charset="0"/>
              </a:rPr>
              <a:t>- Le situazioni professionali e i riassunti tematici sono documentati, analizzati e messi in relazione con le competenze del rispettivo piano di formazione o del corrispondente programma quadro d’insegnamento. Ne risulta un insieme di situazioni pratiche concrete, alle quali poter attingere durante l’insegnamento, nei CI/TT e per le prove d’esame. </a:t>
            </a:r>
            <a:endParaRPr lang="de-CH" sz="1400" i="1" dirty="0">
              <a:latin typeface="Arial" panose="020B0604020202020204" pitchFamily="34" charset="0"/>
              <a:cs typeface="Arial" panose="020B0604020202020204" pitchFamily="34" charset="0"/>
            </a:endParaRPr>
          </a:p>
          <a:p>
            <a:pPr>
              <a:lnSpc>
                <a:spcPct val="115000"/>
              </a:lnSpc>
              <a:spcAft>
                <a:spcPts val="800"/>
              </a:spcAft>
            </a:pPr>
            <a:endParaRPr lang="de-CH" sz="1400" i="1"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92E3190C-7088-E7E0-2757-55896A4F6F65}"/>
              </a:ext>
            </a:extLst>
          </p:cNvPr>
          <p:cNvPicPr>
            <a:picLocks noChangeAspect="1"/>
          </p:cNvPicPr>
          <p:nvPr/>
        </p:nvPicPr>
        <p:blipFill>
          <a:blip r:embed="rId2"/>
          <a:stretch>
            <a:fillRect/>
          </a:stretch>
        </p:blipFill>
        <p:spPr>
          <a:xfrm>
            <a:off x="5495943" y="0"/>
            <a:ext cx="942982" cy="1209684"/>
          </a:xfrm>
          <a:prstGeom prst="rect">
            <a:avLst/>
          </a:prstGeom>
          <a:ln>
            <a:solidFill>
              <a:srgbClr val="FFFF00"/>
            </a:solidFill>
          </a:ln>
          <a:scene3d>
            <a:camera prst="orthographicFront"/>
            <a:lightRig rig="threePt" dir="t"/>
          </a:scene3d>
          <a:sp3d contourW="38100">
            <a:contourClr>
              <a:srgbClr val="FFFF00"/>
            </a:contourClr>
          </a:sp3d>
        </p:spPr>
      </p:pic>
      <p:pic>
        <p:nvPicPr>
          <p:cNvPr id="4" name="Grafik 3">
            <a:extLst>
              <a:ext uri="{FF2B5EF4-FFF2-40B4-BE49-F238E27FC236}">
                <a16:creationId xmlns:a16="http://schemas.microsoft.com/office/drawing/2014/main" id="{36F1B645-ABCC-9978-01AD-E623643B16B8}"/>
              </a:ext>
            </a:extLst>
          </p:cNvPr>
          <p:cNvPicPr>
            <a:picLocks noChangeAspect="1"/>
          </p:cNvPicPr>
          <p:nvPr/>
        </p:nvPicPr>
        <p:blipFill>
          <a:blip r:embed="rId3"/>
          <a:stretch>
            <a:fillRect/>
          </a:stretch>
        </p:blipFill>
        <p:spPr>
          <a:xfrm>
            <a:off x="5847152" y="1142943"/>
            <a:ext cx="4777415" cy="4197139"/>
          </a:xfrm>
          <a:prstGeom prst="rect">
            <a:avLst/>
          </a:prstGeom>
        </p:spPr>
      </p:pic>
      <p:sp>
        <p:nvSpPr>
          <p:cNvPr id="6" name="Rechteck 5">
            <a:extLst>
              <a:ext uri="{FF2B5EF4-FFF2-40B4-BE49-F238E27FC236}">
                <a16:creationId xmlns:a16="http://schemas.microsoft.com/office/drawing/2014/main" id="{90EDD506-6885-DBD5-07F1-DEB2969222C2}"/>
              </a:ext>
            </a:extLst>
          </p:cNvPr>
          <p:cNvSpPr/>
          <p:nvPr/>
        </p:nvSpPr>
        <p:spPr>
          <a:xfrm>
            <a:off x="5883383" y="4482791"/>
            <a:ext cx="1324765" cy="936702"/>
          </a:xfrm>
          <a:prstGeom prst="rect">
            <a:avLst/>
          </a:prstGeom>
          <a:noFill/>
          <a:scene3d>
            <a:camera prst="orthographicFront"/>
            <a:lightRig rig="threePt" dir="t"/>
          </a:scene3d>
          <a:sp3d contourW="38100">
            <a:contourClr>
              <a:srgbClr val="FFFF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Foliennummernplatzhalter 2">
            <a:extLst>
              <a:ext uri="{FF2B5EF4-FFF2-40B4-BE49-F238E27FC236}">
                <a16:creationId xmlns:a16="http://schemas.microsoft.com/office/drawing/2014/main" id="{F0400792-6BC1-0025-5383-DF69D4DA44D4}"/>
              </a:ext>
            </a:extLst>
          </p:cNvPr>
          <p:cNvSpPr>
            <a:spLocks noGrp="1"/>
          </p:cNvSpPr>
          <p:nvPr>
            <p:ph type="sldNum" sz="quarter" idx="10"/>
          </p:nvPr>
        </p:nvSpPr>
        <p:spPr/>
        <p:txBody>
          <a:bodyPr/>
          <a:lstStyle/>
          <a:p>
            <a:fld id="{8252C88A-D41A-7D48-A8BD-99A2440179C8}" type="slidenum">
              <a:rPr lang="de-DE" smtClean="0"/>
              <a:pPr/>
              <a:t>18</a:t>
            </a:fld>
            <a:endParaRPr lang="de-DE" dirty="0"/>
          </a:p>
        </p:txBody>
      </p:sp>
    </p:spTree>
    <p:extLst>
      <p:ext uri="{BB962C8B-B14F-4D97-AF65-F5344CB8AC3E}">
        <p14:creationId xmlns:p14="http://schemas.microsoft.com/office/powerpoint/2010/main" val="18824974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5">
            <a:extLst>
              <a:ext uri="{FF2B5EF4-FFF2-40B4-BE49-F238E27FC236}">
                <a16:creationId xmlns:a16="http://schemas.microsoft.com/office/drawing/2014/main" id="{B7C28EA5-2978-E32C-86C8-E34038404A01}"/>
              </a:ext>
            </a:extLst>
          </p:cNvPr>
          <p:cNvSpPr txBox="1">
            <a:spLocks/>
          </p:cNvSpPr>
          <p:nvPr/>
        </p:nvSpPr>
        <p:spPr>
          <a:xfrm>
            <a:off x="273944" y="214508"/>
            <a:ext cx="5351133" cy="61082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600" b="1" dirty="0">
                <a:solidFill>
                  <a:srgbClr val="0070C0"/>
                </a:solidFill>
                <a:latin typeface="Arial" panose="020B0604020202020204" pitchFamily="34" charset="0"/>
                <a:cs typeface="Arial" panose="020B0604020202020204" pitchFamily="34" charset="0"/>
              </a:rPr>
              <a:t>My Skills</a:t>
            </a:r>
            <a:endParaRPr lang="de-CH" sz="1600" b="1" dirty="0">
              <a:latin typeface="Arial" panose="020B0604020202020204" pitchFamily="34" charset="0"/>
              <a:cs typeface="Arial" panose="020B0604020202020204" pitchFamily="34" charset="0"/>
            </a:endParaRPr>
          </a:p>
          <a:p>
            <a:pPr>
              <a:lnSpc>
                <a:spcPct val="115000"/>
              </a:lnSpc>
              <a:spcAft>
                <a:spcPts val="800"/>
              </a:spcAft>
            </a:pPr>
            <a:r>
              <a:rPr lang="de-CH" sz="1400" b="1" i="1" dirty="0">
                <a:solidFill>
                  <a:srgbClr val="0070C0"/>
                </a:solidFill>
                <a:latin typeface="Arial" panose="020B0604020202020204" pitchFamily="34" charset="0"/>
                <a:cs typeface="Arial" panose="020B0604020202020204" pitchFamily="34" charset="0"/>
              </a:rPr>
              <a:t>Selbst- und Fremdeinschätzungen valide festhalten </a:t>
            </a:r>
            <a:r>
              <a:rPr lang="de-CH" sz="1400" i="1" dirty="0">
                <a:solidFill>
                  <a:srgbClr val="0070C0"/>
                </a:solidFill>
                <a:latin typeface="Arial" panose="020B0604020202020204" pitchFamily="34" charset="0"/>
                <a:cs typeface="Arial" panose="020B0604020202020204" pitchFamily="34" charset="0"/>
              </a:rPr>
              <a:t>- Berufsbildende dokumentieren und bewerten im Praxisfeld und im ÜK/LTT die beobachteten Arbeitssituationen (formativ oder summativ) und ordnen diese den zu erlangenden Kompetenzen zu. Aus den summativen Bewertungen wird der Bildungsbericht resp. die Praxisqualifikation erstellt.</a:t>
            </a:r>
            <a:r>
              <a:rPr lang="fr-CH" sz="1400" i="1" dirty="0">
                <a:solidFill>
                  <a:srgbClr val="0070C0"/>
                </a:solidFill>
                <a:latin typeface="Arial" panose="020B0604020202020204" pitchFamily="34" charset="0"/>
                <a:cs typeface="Arial" panose="020B0604020202020204" pitchFamily="34" charset="0"/>
              </a:rPr>
              <a:t> </a:t>
            </a:r>
          </a:p>
          <a:p>
            <a:pPr>
              <a:lnSpc>
                <a:spcPct val="115000"/>
              </a:lnSpc>
              <a:spcAft>
                <a:spcPts val="800"/>
              </a:spcAft>
            </a:pPr>
            <a:r>
              <a:rPr lang="fr-CH" sz="1400" b="1" i="1" dirty="0">
                <a:latin typeface="Arial" panose="020B0604020202020204" pitchFamily="34" charset="0"/>
                <a:cs typeface="Arial" panose="020B0604020202020204" pitchFamily="34" charset="0"/>
              </a:rPr>
              <a:t>Consigner valablement les auto-évaluations et les évaluations externes </a:t>
            </a:r>
            <a:r>
              <a:rPr lang="fr-CH" sz="1400" i="1" dirty="0">
                <a:latin typeface="Arial" panose="020B0604020202020204" pitchFamily="34" charset="0"/>
                <a:cs typeface="Arial" panose="020B0604020202020204" pitchFamily="34" charset="0"/>
              </a:rPr>
              <a:t>- Les formateurs documentent et évaluent les situations de travail observées dans le contexte pratique et dans les CIE/TT (de manière formative ou sommative) et les attribuent aux compétences à acquérir. Le rapport de formation et la qualification pratique sont établis sur la base des évaluations sommatives.</a:t>
            </a:r>
          </a:p>
          <a:p>
            <a:pPr algn="just">
              <a:lnSpc>
                <a:spcPct val="115000"/>
              </a:lnSpc>
              <a:spcAft>
                <a:spcPts val="800"/>
              </a:spcAft>
            </a:pPr>
            <a:r>
              <a:rPr lang="it-CH" sz="1400" b="1" i="1" kern="100" dirty="0">
                <a:effectLst/>
                <a:latin typeface="Arial" panose="020B0604020202020204" pitchFamily="34" charset="0"/>
                <a:ea typeface="Aptos" panose="020B0004020202020204" pitchFamily="34" charset="0"/>
                <a:cs typeface="Arial" panose="020B0604020202020204" pitchFamily="34" charset="0"/>
              </a:rPr>
              <a:t>Stilare autovalutazioni e valutazioni esterne in modo conforme - </a:t>
            </a:r>
            <a:r>
              <a:rPr lang="it-CH" sz="1400" i="1" kern="100" dirty="0">
                <a:effectLst/>
                <a:latin typeface="Arial" panose="020B0604020202020204" pitchFamily="34" charset="0"/>
                <a:ea typeface="Aptos" panose="020B0004020202020204" pitchFamily="34" charset="0"/>
                <a:cs typeface="Arial" panose="020B0604020202020204" pitchFamily="34" charset="0"/>
              </a:rPr>
              <a:t>Le persone in formazione documentano e valutano le situazioni lavorative osservate sia sul campo, durante la quotidianità professionale, che nei CI/TT (in modo formativo o sommativo) e le attribuiscono alle competenze da acquisire. Il rapporto di formazione e la qualificazione pratica risultano da tali valutazioni sommative.</a:t>
            </a:r>
            <a:endParaRPr lang="de-CH" sz="1400" i="1"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endParaRPr lang="de-CH" sz="1400" i="1" dirty="0">
              <a:latin typeface="Arial" panose="020B0604020202020204" pitchFamily="34" charset="0"/>
              <a:cs typeface="Arial" panose="020B0604020202020204" pitchFamily="34" charset="0"/>
            </a:endParaRPr>
          </a:p>
          <a:p>
            <a:pPr marL="0" indent="0" algn="just">
              <a:lnSpc>
                <a:spcPct val="115000"/>
              </a:lnSpc>
              <a:spcAft>
                <a:spcPts val="800"/>
              </a:spcAft>
              <a:buNone/>
            </a:pPr>
            <a:endParaRPr lang="de-CH" sz="1400" i="1" dirty="0">
              <a:solidFill>
                <a:srgbClr val="0070C0"/>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5EE4BEF7-3DF2-6BBB-C292-B67BD0447F30}"/>
              </a:ext>
            </a:extLst>
          </p:cNvPr>
          <p:cNvPicPr>
            <a:picLocks noChangeAspect="1"/>
          </p:cNvPicPr>
          <p:nvPr/>
        </p:nvPicPr>
        <p:blipFill>
          <a:blip r:embed="rId2"/>
          <a:stretch>
            <a:fillRect/>
          </a:stretch>
        </p:blipFill>
        <p:spPr>
          <a:xfrm>
            <a:off x="5839401" y="1494158"/>
            <a:ext cx="4777415" cy="4197139"/>
          </a:xfrm>
          <a:prstGeom prst="rect">
            <a:avLst/>
          </a:prstGeom>
        </p:spPr>
      </p:pic>
      <p:pic>
        <p:nvPicPr>
          <p:cNvPr id="4" name="Grafik 3">
            <a:extLst>
              <a:ext uri="{FF2B5EF4-FFF2-40B4-BE49-F238E27FC236}">
                <a16:creationId xmlns:a16="http://schemas.microsoft.com/office/drawing/2014/main" id="{3696734D-AABC-8197-E0DF-5251FBE0E7CA}"/>
              </a:ext>
            </a:extLst>
          </p:cNvPr>
          <p:cNvPicPr>
            <a:picLocks noChangeAspect="1"/>
          </p:cNvPicPr>
          <p:nvPr/>
        </p:nvPicPr>
        <p:blipFill>
          <a:blip r:embed="rId3"/>
          <a:stretch>
            <a:fillRect/>
          </a:stretch>
        </p:blipFill>
        <p:spPr>
          <a:xfrm>
            <a:off x="5745731" y="62447"/>
            <a:ext cx="942982" cy="1209684"/>
          </a:xfrm>
          <a:prstGeom prst="rect">
            <a:avLst/>
          </a:prstGeom>
          <a:ln>
            <a:solidFill>
              <a:srgbClr val="FFFF00"/>
            </a:solidFill>
          </a:ln>
          <a:scene3d>
            <a:camera prst="orthographicFront"/>
            <a:lightRig rig="threePt" dir="t"/>
          </a:scene3d>
          <a:sp3d contourW="38100">
            <a:contourClr>
              <a:srgbClr val="FFFF00"/>
            </a:contourClr>
          </a:sp3d>
        </p:spPr>
      </p:pic>
      <p:sp>
        <p:nvSpPr>
          <p:cNvPr id="6" name="Rechteck 5">
            <a:extLst>
              <a:ext uri="{FF2B5EF4-FFF2-40B4-BE49-F238E27FC236}">
                <a16:creationId xmlns:a16="http://schemas.microsoft.com/office/drawing/2014/main" id="{354A1A9C-F8E6-FF8A-8CFD-13FFE5AB3E3C}"/>
              </a:ext>
            </a:extLst>
          </p:cNvPr>
          <p:cNvSpPr/>
          <p:nvPr/>
        </p:nvSpPr>
        <p:spPr>
          <a:xfrm>
            <a:off x="5898371" y="4892794"/>
            <a:ext cx="1167041" cy="928143"/>
          </a:xfrm>
          <a:prstGeom prst="rect">
            <a:avLst/>
          </a:prstGeom>
          <a:noFill/>
          <a:scene3d>
            <a:camera prst="orthographicFront"/>
            <a:lightRig rig="threePt" dir="t"/>
          </a:scene3d>
          <a:sp3d extrusionH="38100" contourW="38100">
            <a:contourClr>
              <a:srgbClr val="FFFF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EA6C4EA5-047D-4EFC-4FF3-27507F1F0ADB}"/>
              </a:ext>
            </a:extLst>
          </p:cNvPr>
          <p:cNvSpPr>
            <a:spLocks noGrp="1"/>
          </p:cNvSpPr>
          <p:nvPr>
            <p:ph type="sldNum" sz="quarter" idx="10"/>
          </p:nvPr>
        </p:nvSpPr>
        <p:spPr/>
        <p:txBody>
          <a:bodyPr/>
          <a:lstStyle/>
          <a:p>
            <a:fld id="{8252C88A-D41A-7D48-A8BD-99A2440179C8}" type="slidenum">
              <a:rPr lang="de-DE" smtClean="0"/>
              <a:pPr/>
              <a:t>19</a:t>
            </a:fld>
            <a:endParaRPr lang="de-DE" dirty="0"/>
          </a:p>
        </p:txBody>
      </p:sp>
    </p:spTree>
    <p:extLst>
      <p:ext uri="{BB962C8B-B14F-4D97-AF65-F5344CB8AC3E}">
        <p14:creationId xmlns:p14="http://schemas.microsoft.com/office/powerpoint/2010/main" val="19789241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8901F9-8A1E-4311-87E5-0DCFF8260DD6}"/>
              </a:ext>
            </a:extLst>
          </p:cNvPr>
          <p:cNvSpPr>
            <a:spLocks noGrp="1"/>
          </p:cNvSpPr>
          <p:nvPr>
            <p:ph type="title" idx="4294967295"/>
          </p:nvPr>
        </p:nvSpPr>
        <p:spPr>
          <a:xfrm>
            <a:off x="628650" y="2816081"/>
            <a:ext cx="7886700" cy="2856665"/>
          </a:xfrm>
        </p:spPr>
        <p:txBody>
          <a:bodyPr>
            <a:normAutofit fontScale="90000"/>
          </a:bodyPr>
          <a:lstStyle/>
          <a:p>
            <a:pPr algn="ctr"/>
            <a:br>
              <a:rPr lang="de-CH" b="1" dirty="0">
                <a:solidFill>
                  <a:srgbClr val="0070C0"/>
                </a:solidFill>
              </a:rPr>
            </a:br>
            <a:r>
              <a:rPr lang="de-CH" b="1" dirty="0">
                <a:solidFill>
                  <a:srgbClr val="0070C0"/>
                </a:solidFill>
              </a:rPr>
              <a:t>Online-Schulung </a:t>
            </a:r>
            <a:br>
              <a:rPr lang="de-CH" b="1" dirty="0">
                <a:solidFill>
                  <a:srgbClr val="0070C0"/>
                </a:solidFill>
              </a:rPr>
            </a:br>
            <a:r>
              <a:rPr lang="de-CH" b="1" dirty="0" err="1">
                <a:solidFill>
                  <a:srgbClr val="0070C0"/>
                </a:solidFill>
              </a:rPr>
              <a:t>Skillpartout</a:t>
            </a:r>
            <a:r>
              <a:rPr lang="de-CH" b="1" dirty="0">
                <a:solidFill>
                  <a:srgbClr val="0070C0"/>
                </a:solidFill>
              </a:rPr>
              <a:t> und UNICUT</a:t>
            </a:r>
            <a:br>
              <a:rPr lang="de-CH" b="1" dirty="0">
                <a:solidFill>
                  <a:srgbClr val="0070C0"/>
                </a:solidFill>
              </a:rPr>
            </a:br>
            <a:br>
              <a:rPr lang="de-CH" b="1" dirty="0">
                <a:solidFill>
                  <a:srgbClr val="0070C0"/>
                </a:solidFill>
              </a:rPr>
            </a:br>
            <a:r>
              <a:rPr lang="de-CH" b="1" dirty="0">
                <a:solidFill>
                  <a:srgbClr val="0070C0"/>
                </a:solidFill>
              </a:rPr>
              <a:t>16. Mai 2024 (1. Tag)</a:t>
            </a:r>
            <a:br>
              <a:rPr lang="de-CH" b="1" dirty="0">
                <a:solidFill>
                  <a:srgbClr val="0070C0"/>
                </a:solidFill>
              </a:rPr>
            </a:br>
            <a:endParaRPr lang="de-CH" b="1" dirty="0">
              <a:solidFill>
                <a:srgbClr val="0070C0"/>
              </a:solidFill>
            </a:endParaRPr>
          </a:p>
        </p:txBody>
      </p:sp>
      <p:pic>
        <p:nvPicPr>
          <p:cNvPr id="6" name="Grafik 5">
            <a:extLst>
              <a:ext uri="{FF2B5EF4-FFF2-40B4-BE49-F238E27FC236}">
                <a16:creationId xmlns:a16="http://schemas.microsoft.com/office/drawing/2014/main" id="{0208528D-27AF-C87E-6697-60FDE412D762}"/>
              </a:ext>
            </a:extLst>
          </p:cNvPr>
          <p:cNvPicPr>
            <a:picLocks noChangeAspect="1"/>
          </p:cNvPicPr>
          <p:nvPr/>
        </p:nvPicPr>
        <p:blipFill>
          <a:blip r:embed="rId3"/>
          <a:stretch>
            <a:fillRect/>
          </a:stretch>
        </p:blipFill>
        <p:spPr>
          <a:xfrm>
            <a:off x="6973419" y="1764214"/>
            <a:ext cx="1247775" cy="304800"/>
          </a:xfrm>
          <a:prstGeom prst="rect">
            <a:avLst/>
          </a:prstGeom>
        </p:spPr>
      </p:pic>
      <p:pic>
        <p:nvPicPr>
          <p:cNvPr id="7" name="Grafik 6">
            <a:extLst>
              <a:ext uri="{FF2B5EF4-FFF2-40B4-BE49-F238E27FC236}">
                <a16:creationId xmlns:a16="http://schemas.microsoft.com/office/drawing/2014/main" id="{7A2E7BB6-2F07-5364-EC50-4CF5B146C346}"/>
              </a:ext>
            </a:extLst>
          </p:cNvPr>
          <p:cNvPicPr>
            <a:picLocks noChangeAspect="1"/>
          </p:cNvPicPr>
          <p:nvPr/>
        </p:nvPicPr>
        <p:blipFill>
          <a:blip r:embed="rId4"/>
          <a:stretch>
            <a:fillRect/>
          </a:stretch>
        </p:blipFill>
        <p:spPr>
          <a:xfrm>
            <a:off x="2950637" y="1609648"/>
            <a:ext cx="3136527" cy="613933"/>
          </a:xfrm>
          <a:prstGeom prst="rect">
            <a:avLst/>
          </a:prstGeom>
        </p:spPr>
      </p:pic>
      <p:pic>
        <p:nvPicPr>
          <p:cNvPr id="8" name="Picture 5">
            <a:extLst>
              <a:ext uri="{FF2B5EF4-FFF2-40B4-BE49-F238E27FC236}">
                <a16:creationId xmlns:a16="http://schemas.microsoft.com/office/drawing/2014/main" id="{4A4E8996-E3F9-A065-CF10-F03F6E2D9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791" y="1339729"/>
            <a:ext cx="1152805" cy="1153773"/>
          </a:xfrm>
          <a:prstGeom prst="rect">
            <a:avLst/>
          </a:prstGeom>
        </p:spPr>
      </p:pic>
      <p:sp>
        <p:nvSpPr>
          <p:cNvPr id="10" name="Foliennummernplatzhalter 9">
            <a:extLst>
              <a:ext uri="{FF2B5EF4-FFF2-40B4-BE49-F238E27FC236}">
                <a16:creationId xmlns:a16="http://schemas.microsoft.com/office/drawing/2014/main" id="{BFF60EF4-497D-77CD-F194-9586CE3AE01E}"/>
              </a:ext>
            </a:extLst>
          </p:cNvPr>
          <p:cNvSpPr>
            <a:spLocks noGrp="1"/>
          </p:cNvSpPr>
          <p:nvPr>
            <p:ph type="sldNum" sz="quarter" idx="10"/>
          </p:nvPr>
        </p:nvSpPr>
        <p:spPr>
          <a:xfrm>
            <a:off x="75600" y="68400"/>
            <a:ext cx="7798825" cy="372745"/>
          </a:xfrm>
        </p:spPr>
        <p:txBody>
          <a:bodyPr/>
          <a:lstStyle/>
          <a:p>
            <a:fld id="{3398649E-71BC-496D-B3EB-0D2E574BF761}" type="slidenum">
              <a:rPr lang="en-CH" smtClean="0"/>
              <a:t>2</a:t>
            </a:fld>
            <a:endParaRPr lang="en-CH"/>
          </a:p>
        </p:txBody>
      </p:sp>
    </p:spTree>
    <p:custDataLst>
      <p:tags r:id="rId1"/>
    </p:custDataLst>
    <p:extLst>
      <p:ext uri="{BB962C8B-B14F-4D97-AF65-F5344CB8AC3E}">
        <p14:creationId xmlns:p14="http://schemas.microsoft.com/office/powerpoint/2010/main" val="3169196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5">
            <a:extLst>
              <a:ext uri="{FF2B5EF4-FFF2-40B4-BE49-F238E27FC236}">
                <a16:creationId xmlns:a16="http://schemas.microsoft.com/office/drawing/2014/main" id="{B7C28EA5-2978-E32C-86C8-E34038404A01}"/>
              </a:ext>
            </a:extLst>
          </p:cNvPr>
          <p:cNvSpPr txBox="1">
            <a:spLocks/>
          </p:cNvSpPr>
          <p:nvPr/>
        </p:nvSpPr>
        <p:spPr>
          <a:xfrm>
            <a:off x="247942" y="253513"/>
            <a:ext cx="5333798" cy="63336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CH" sz="1600" b="1" dirty="0">
                <a:solidFill>
                  <a:srgbClr val="0070C0"/>
                </a:solidFill>
                <a:latin typeface="Arial" panose="020B0604020202020204" pitchFamily="34" charset="0"/>
                <a:cs typeface="Arial" panose="020B0604020202020204" pitchFamily="34" charset="0"/>
              </a:rPr>
              <a:t>My Skills</a:t>
            </a:r>
            <a:endParaRPr lang="de-CH" sz="1600" b="1" dirty="0">
              <a:latin typeface="Arial" panose="020B0604020202020204" pitchFamily="34" charset="0"/>
              <a:cs typeface="Arial" panose="020B0604020202020204" pitchFamily="34" charset="0"/>
            </a:endParaRPr>
          </a:p>
          <a:p>
            <a:pPr>
              <a:lnSpc>
                <a:spcPct val="115000"/>
              </a:lnSpc>
              <a:spcAft>
                <a:spcPts val="800"/>
              </a:spcAft>
            </a:pPr>
            <a:r>
              <a:rPr lang="de-CH" sz="1400" b="1" i="1" dirty="0">
                <a:solidFill>
                  <a:srgbClr val="0070C0"/>
                </a:solidFill>
                <a:highlight>
                  <a:srgbClr val="FFFF00"/>
                </a:highlight>
                <a:latin typeface="Arial" panose="020B0604020202020204" pitchFamily="34" charset="0"/>
                <a:cs typeface="Arial" panose="020B0604020202020204" pitchFamily="34" charset="0"/>
              </a:rPr>
              <a:t>D</a:t>
            </a:r>
            <a:r>
              <a:rPr lang="de-CH" sz="1400" b="1" i="1" dirty="0">
                <a:solidFill>
                  <a:srgbClr val="0070C0"/>
                </a:solidFill>
                <a:latin typeface="Arial" panose="020B0604020202020204" pitchFamily="34" charset="0"/>
                <a:cs typeface="Arial" panose="020B0604020202020204" pitchFamily="34" charset="0"/>
              </a:rPr>
              <a:t> _ Kompetenzprofil ausweisen </a:t>
            </a:r>
            <a:r>
              <a:rPr lang="de-CH" sz="1400" i="1" dirty="0">
                <a:solidFill>
                  <a:srgbClr val="0070C0"/>
                </a:solidFill>
                <a:latin typeface="Arial" panose="020B0604020202020204" pitchFamily="34" charset="0"/>
                <a:cs typeface="Arial" panose="020B0604020202020204" pitchFamily="34" charset="0"/>
              </a:rPr>
              <a:t>- Die Lernenden verfügen über einen Nachweis ihres persönlichen Kompetenzprofiles. Diese Daten können für die Planung des Ausbildungsverlaufes genutzt und am Ende der Ausbildung beispielsweise für die Weiterbildungsplanung oder im Rahmen eines Bewerbungs-verfahrens für potenzielle Arbeitgeber verwendet werden.</a:t>
            </a:r>
          </a:p>
          <a:p>
            <a:pPr>
              <a:lnSpc>
                <a:spcPct val="115000"/>
              </a:lnSpc>
              <a:spcAft>
                <a:spcPts val="800"/>
              </a:spcAft>
            </a:pPr>
            <a:r>
              <a:rPr lang="fr-CH" sz="1400" b="1" i="1" dirty="0">
                <a:highlight>
                  <a:srgbClr val="FFFF00"/>
                </a:highlight>
                <a:latin typeface="Arial" panose="020B0604020202020204" pitchFamily="34" charset="0"/>
                <a:cs typeface="Arial" panose="020B0604020202020204" pitchFamily="34" charset="0"/>
              </a:rPr>
              <a:t>F</a:t>
            </a:r>
            <a:r>
              <a:rPr lang="fr-CH" sz="1400" b="1" i="1" dirty="0">
                <a:latin typeface="Arial" panose="020B0604020202020204" pitchFamily="34" charset="0"/>
                <a:cs typeface="Arial" panose="020B0604020202020204" pitchFamily="34" charset="0"/>
              </a:rPr>
              <a:t> _ Faire valoir son profil de compétences </a:t>
            </a:r>
            <a:r>
              <a:rPr lang="fr-CH" sz="1400" i="1" dirty="0">
                <a:latin typeface="Arial" panose="020B0604020202020204" pitchFamily="34" charset="0"/>
                <a:cs typeface="Arial" panose="020B0604020202020204" pitchFamily="34" charset="0"/>
              </a:rPr>
              <a:t>- Les personnes en formation disposent d'une preuve de leur profil de compétences personnel. Ces données peuvent être utilisées pour la planification du parcours de formation et, à la fin de la formation, par exemple pour la planification de la formation continue ou dans le cadre d'une procédure de candidature pour des employeurs potentiels.</a:t>
            </a:r>
          </a:p>
          <a:p>
            <a:pPr algn="just">
              <a:lnSpc>
                <a:spcPct val="115000"/>
              </a:lnSpc>
              <a:spcAft>
                <a:spcPts val="800"/>
              </a:spcAft>
            </a:pPr>
            <a:r>
              <a:rPr lang="it-CH" sz="1400" b="1" i="1" kern="100" dirty="0">
                <a:effectLst/>
                <a:highlight>
                  <a:srgbClr val="FFFF00"/>
                </a:highlight>
                <a:latin typeface="Arial" panose="020B0604020202020204" pitchFamily="34" charset="0"/>
                <a:ea typeface="Aptos" panose="020B0004020202020204" pitchFamily="34" charset="0"/>
                <a:cs typeface="Arial" panose="020B0604020202020204" pitchFamily="34" charset="0"/>
              </a:rPr>
              <a:t>I</a:t>
            </a:r>
            <a:r>
              <a:rPr lang="it-CH" sz="1400" b="1" i="1" kern="100" dirty="0">
                <a:latin typeface="Arial" panose="020B0604020202020204" pitchFamily="34" charset="0"/>
                <a:ea typeface="Aptos" panose="020B0004020202020204" pitchFamily="34" charset="0"/>
                <a:cs typeface="Arial" panose="020B0604020202020204" pitchFamily="34" charset="0"/>
              </a:rPr>
              <a:t> </a:t>
            </a:r>
            <a:r>
              <a:rPr lang="it-CH" sz="1400" b="1" i="1" kern="100" dirty="0">
                <a:effectLst/>
                <a:latin typeface="Arial" panose="020B0604020202020204" pitchFamily="34" charset="0"/>
                <a:ea typeface="Aptos" panose="020B0004020202020204" pitchFamily="34" charset="0"/>
                <a:cs typeface="Arial" panose="020B0604020202020204" pitchFamily="34" charset="0"/>
              </a:rPr>
              <a:t>_ Attestare il proprio profilo delle competenze - </a:t>
            </a:r>
            <a:r>
              <a:rPr lang="it-CH" sz="1400" i="1" kern="100" dirty="0">
                <a:effectLst/>
                <a:latin typeface="Arial" panose="020B0604020202020204" pitchFamily="34" charset="0"/>
                <a:ea typeface="Aptos" panose="020B0004020202020204" pitchFamily="34" charset="0"/>
                <a:cs typeface="Arial" panose="020B0604020202020204" pitchFamily="34" charset="0"/>
              </a:rPr>
              <a:t>Le persone in formazione dispongono di un attestato che comprova il loro profilo delle competenze personale. Questi dati possono essere utilizzati per pianificare l’iter formativo e impiegati, al termine della formazione, ad esempio per la pianificazione della formazione continua oppure per i potenziali datori di lavoro nell’ambito di una procedura di candidatura.</a:t>
            </a:r>
            <a:endParaRPr lang="de-CH" sz="1400" i="1" kern="100" dirty="0">
              <a:effectLst/>
              <a:latin typeface="Arial" panose="020B0604020202020204" pitchFamily="34" charset="0"/>
              <a:ea typeface="Aptos" panose="020B0004020202020204" pitchFamily="34" charset="0"/>
              <a:cs typeface="Arial" panose="020B0604020202020204" pitchFamily="34" charset="0"/>
            </a:endParaRPr>
          </a:p>
          <a:p>
            <a:pPr marL="0" indent="0">
              <a:lnSpc>
                <a:spcPct val="115000"/>
              </a:lnSpc>
              <a:spcAft>
                <a:spcPts val="800"/>
              </a:spcAft>
              <a:buNone/>
            </a:pPr>
            <a:endParaRPr lang="de-CH" sz="1400" i="1" dirty="0">
              <a:latin typeface="Arial" panose="020B0604020202020204" pitchFamily="34" charset="0"/>
              <a:cs typeface="Arial" panose="020B0604020202020204" pitchFamily="34" charset="0"/>
            </a:endParaRPr>
          </a:p>
          <a:p>
            <a:pPr algn="just">
              <a:lnSpc>
                <a:spcPct val="115000"/>
              </a:lnSpc>
              <a:spcAft>
                <a:spcPts val="800"/>
              </a:spcAft>
            </a:pPr>
            <a:endParaRPr lang="de-CH" sz="1400" i="1" dirty="0">
              <a:solidFill>
                <a:srgbClr val="0070C0"/>
              </a:solidFill>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5B38C718-4E29-786A-C8F1-E16CF5DAA7DA}"/>
              </a:ext>
            </a:extLst>
          </p:cNvPr>
          <p:cNvPicPr>
            <a:picLocks noChangeAspect="1"/>
          </p:cNvPicPr>
          <p:nvPr/>
        </p:nvPicPr>
        <p:blipFill>
          <a:blip r:embed="rId2"/>
          <a:stretch>
            <a:fillRect/>
          </a:stretch>
        </p:blipFill>
        <p:spPr>
          <a:xfrm>
            <a:off x="5977161" y="1621867"/>
            <a:ext cx="4777415" cy="4197139"/>
          </a:xfrm>
          <a:prstGeom prst="rect">
            <a:avLst/>
          </a:prstGeom>
        </p:spPr>
      </p:pic>
      <p:pic>
        <p:nvPicPr>
          <p:cNvPr id="4" name="Grafik 3">
            <a:extLst>
              <a:ext uri="{FF2B5EF4-FFF2-40B4-BE49-F238E27FC236}">
                <a16:creationId xmlns:a16="http://schemas.microsoft.com/office/drawing/2014/main" id="{21A69B9B-5D04-5123-D632-C528062543FF}"/>
              </a:ext>
            </a:extLst>
          </p:cNvPr>
          <p:cNvPicPr>
            <a:picLocks noChangeAspect="1"/>
          </p:cNvPicPr>
          <p:nvPr/>
        </p:nvPicPr>
        <p:blipFill>
          <a:blip r:embed="rId3"/>
          <a:stretch>
            <a:fillRect/>
          </a:stretch>
        </p:blipFill>
        <p:spPr>
          <a:xfrm>
            <a:off x="5776953" y="165038"/>
            <a:ext cx="942982" cy="1209684"/>
          </a:xfrm>
          <a:prstGeom prst="rect">
            <a:avLst/>
          </a:prstGeom>
          <a:ln>
            <a:solidFill>
              <a:srgbClr val="FFFF00"/>
            </a:solidFill>
          </a:ln>
          <a:scene3d>
            <a:camera prst="orthographicFront"/>
            <a:lightRig rig="threePt" dir="t"/>
          </a:scene3d>
          <a:sp3d contourW="38100">
            <a:contourClr>
              <a:srgbClr val="FFFF00"/>
            </a:contourClr>
          </a:sp3d>
        </p:spPr>
      </p:pic>
      <p:sp>
        <p:nvSpPr>
          <p:cNvPr id="6" name="Rechteck 5">
            <a:extLst>
              <a:ext uri="{FF2B5EF4-FFF2-40B4-BE49-F238E27FC236}">
                <a16:creationId xmlns:a16="http://schemas.microsoft.com/office/drawing/2014/main" id="{BF5417F9-128E-2132-5E41-D5DCCA6957E6}"/>
              </a:ext>
            </a:extLst>
          </p:cNvPr>
          <p:cNvSpPr/>
          <p:nvPr/>
        </p:nvSpPr>
        <p:spPr>
          <a:xfrm>
            <a:off x="6041107" y="4995745"/>
            <a:ext cx="1256251" cy="936703"/>
          </a:xfrm>
          <a:prstGeom prst="rect">
            <a:avLst/>
          </a:prstGeom>
          <a:noFill/>
          <a:scene3d>
            <a:camera prst="orthographicFront"/>
            <a:lightRig rig="threePt" dir="t"/>
          </a:scene3d>
          <a:sp3d extrusionH="76200" contourW="38100">
            <a:extrusionClr>
              <a:schemeClr val="tx1"/>
            </a:extrusionClr>
            <a:contourClr>
              <a:srgbClr val="FFFF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1BF67063-5518-C461-4FB7-CEECB4DCD05B}"/>
              </a:ext>
            </a:extLst>
          </p:cNvPr>
          <p:cNvSpPr>
            <a:spLocks noGrp="1"/>
          </p:cNvSpPr>
          <p:nvPr>
            <p:ph type="sldNum" sz="quarter" idx="10"/>
          </p:nvPr>
        </p:nvSpPr>
        <p:spPr/>
        <p:txBody>
          <a:bodyPr/>
          <a:lstStyle/>
          <a:p>
            <a:fld id="{8252C88A-D41A-7D48-A8BD-99A2440179C8}" type="slidenum">
              <a:rPr lang="de-DE" smtClean="0"/>
              <a:pPr/>
              <a:t>20</a:t>
            </a:fld>
            <a:endParaRPr lang="de-DE" dirty="0"/>
          </a:p>
        </p:txBody>
      </p:sp>
    </p:spTree>
    <p:extLst>
      <p:ext uri="{BB962C8B-B14F-4D97-AF65-F5344CB8AC3E}">
        <p14:creationId xmlns:p14="http://schemas.microsoft.com/office/powerpoint/2010/main" val="306842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5090E-1D8F-FB85-CD18-596BDD4CC4F2}"/>
              </a:ext>
            </a:extLst>
          </p:cNvPr>
          <p:cNvSpPr>
            <a:spLocks noGrp="1"/>
          </p:cNvSpPr>
          <p:nvPr>
            <p:ph type="title"/>
          </p:nvPr>
        </p:nvSpPr>
        <p:spPr>
          <a:xfrm>
            <a:off x="374343" y="91405"/>
            <a:ext cx="6980266" cy="1002162"/>
          </a:xfrm>
        </p:spPr>
        <p:txBody>
          <a:bodyPr/>
          <a:lstStyle/>
          <a:p>
            <a:r>
              <a:rPr lang="de-CH" sz="2400" b="1" dirty="0">
                <a:solidFill>
                  <a:srgbClr val="0070C0"/>
                </a:solidFill>
                <a:latin typeface="Arial" panose="020B0604020202020204" pitchFamily="34" charset="0"/>
                <a:cs typeface="Arial" panose="020B0604020202020204" pitchFamily="34" charset="0"/>
              </a:rPr>
              <a:t>Wie kommen Sie zum Login?</a:t>
            </a:r>
            <a:br>
              <a:rPr lang="de-CH" sz="2400" b="1" dirty="0">
                <a:solidFill>
                  <a:srgbClr val="0070C0"/>
                </a:solidFill>
                <a:latin typeface="Arial" panose="020B0604020202020204" pitchFamily="34" charset="0"/>
                <a:cs typeface="Arial" panose="020B0604020202020204" pitchFamily="34" charset="0"/>
              </a:rPr>
            </a:br>
            <a:r>
              <a:rPr lang="de-CH" sz="2400" b="1" i="1" dirty="0">
                <a:latin typeface="Arial" panose="020B0604020202020204" pitchFamily="34" charset="0"/>
                <a:cs typeface="Arial" panose="020B0604020202020204" pitchFamily="34" charset="0"/>
              </a:rPr>
              <a:t>Comment </a:t>
            </a:r>
            <a:r>
              <a:rPr lang="de-CH" sz="2400" b="1" i="1" dirty="0" err="1">
                <a:latin typeface="Arial" panose="020B0604020202020204" pitchFamily="34" charset="0"/>
                <a:cs typeface="Arial" panose="020B0604020202020204" pitchFamily="34" charset="0"/>
              </a:rPr>
              <a:t>accéder</a:t>
            </a:r>
            <a:r>
              <a:rPr lang="de-CH" sz="2400" b="1" i="1" dirty="0">
                <a:latin typeface="Arial" panose="020B0604020202020204" pitchFamily="34" charset="0"/>
                <a:cs typeface="Arial" panose="020B0604020202020204" pitchFamily="34" charset="0"/>
              </a:rPr>
              <a:t> au </a:t>
            </a:r>
            <a:r>
              <a:rPr lang="de-CH" sz="2400" b="1" i="1" dirty="0" err="1">
                <a:latin typeface="Arial" panose="020B0604020202020204" pitchFamily="34" charset="0"/>
                <a:cs typeface="Arial" panose="020B0604020202020204" pitchFamily="34" charset="0"/>
              </a:rPr>
              <a:t>login</a:t>
            </a:r>
            <a:r>
              <a:rPr lang="de-CH" sz="2400" b="1" i="1" dirty="0">
                <a:latin typeface="Arial" panose="020B0604020202020204" pitchFamily="34" charset="0"/>
                <a:cs typeface="Arial" panose="020B0604020202020204" pitchFamily="34" charset="0"/>
              </a:rPr>
              <a:t> ?</a:t>
            </a:r>
            <a:br>
              <a:rPr lang="de-CH" sz="2400" b="1" i="1" dirty="0">
                <a:latin typeface="Arial" panose="020B0604020202020204" pitchFamily="34" charset="0"/>
                <a:cs typeface="Arial" panose="020B0604020202020204" pitchFamily="34" charset="0"/>
              </a:rPr>
            </a:br>
            <a:r>
              <a:rPr lang="de-CH" sz="2400" b="1" i="1" dirty="0">
                <a:latin typeface="Arial" panose="020B0604020202020204" pitchFamily="34" charset="0"/>
                <a:cs typeface="Arial" panose="020B0604020202020204" pitchFamily="34" charset="0"/>
              </a:rPr>
              <a:t>Come si </a:t>
            </a:r>
            <a:r>
              <a:rPr lang="de-CH" sz="2400" b="1" i="1" dirty="0" err="1">
                <a:latin typeface="Arial" panose="020B0604020202020204" pitchFamily="34" charset="0"/>
                <a:cs typeface="Arial" panose="020B0604020202020204" pitchFamily="34" charset="0"/>
              </a:rPr>
              <a:t>accede</a:t>
            </a:r>
            <a:r>
              <a:rPr lang="de-CH" sz="2400" b="1" i="1" dirty="0">
                <a:latin typeface="Arial" panose="020B0604020202020204" pitchFamily="34" charset="0"/>
                <a:cs typeface="Arial" panose="020B0604020202020204" pitchFamily="34" charset="0"/>
              </a:rPr>
              <a:t>?</a:t>
            </a: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03E19A3C-61FE-CFFE-1745-2688409993DE}"/>
              </a:ext>
            </a:extLst>
          </p:cNvPr>
          <p:cNvSpPr>
            <a:spLocks noGrp="1"/>
          </p:cNvSpPr>
          <p:nvPr>
            <p:ph idx="1"/>
          </p:nvPr>
        </p:nvSpPr>
        <p:spPr>
          <a:xfrm>
            <a:off x="2598071" y="952816"/>
            <a:ext cx="8397517" cy="5740487"/>
          </a:xfrm>
        </p:spPr>
        <p:txBody>
          <a:bodyPr/>
          <a:lstStyle/>
          <a:p>
            <a:pPr marL="0" indent="0" algn="ctr">
              <a:buNone/>
            </a:pPr>
            <a:endParaRPr lang="de-CH" sz="2000" b="1" i="0" dirty="0">
              <a:effectLst/>
              <a:latin typeface="Arial" panose="020B0604020202020204" pitchFamily="34" charset="0"/>
              <a:cs typeface="Arial" panose="020B0604020202020204" pitchFamily="34" charset="0"/>
            </a:endParaRPr>
          </a:p>
          <a:p>
            <a:pPr marL="0" indent="0" algn="ctr">
              <a:buNone/>
            </a:pPr>
            <a:endParaRPr lang="de-CH" sz="2000" b="1" dirty="0">
              <a:latin typeface="Arial" panose="020B0604020202020204" pitchFamily="34" charset="0"/>
              <a:cs typeface="Arial" panose="020B0604020202020204" pitchFamily="34" charset="0"/>
            </a:endParaRPr>
          </a:p>
          <a:p>
            <a:pPr marL="0" indent="0" algn="ctr">
              <a:buNone/>
            </a:pPr>
            <a:endParaRPr lang="de-CH" sz="2000" b="1" i="0" dirty="0">
              <a:effectLst/>
              <a:latin typeface="Arial" panose="020B0604020202020204" pitchFamily="34" charset="0"/>
              <a:cs typeface="Arial" panose="020B0604020202020204" pitchFamily="34" charset="0"/>
            </a:endParaRPr>
          </a:p>
          <a:p>
            <a:pPr marL="0" indent="0" algn="l">
              <a:buNone/>
            </a:pPr>
            <a:endParaRPr lang="de-CH" sz="900" b="1" i="0" dirty="0">
              <a:solidFill>
                <a:srgbClr val="0070C0"/>
              </a:solidFill>
              <a:effectLst/>
              <a:latin typeface="Arial" panose="020B0604020202020204" pitchFamily="34" charset="0"/>
              <a:cs typeface="Arial" panose="020B0604020202020204" pitchFamily="34" charset="0"/>
            </a:endParaRPr>
          </a:p>
          <a:p>
            <a:pPr marL="0" indent="0">
              <a:buNone/>
            </a:pPr>
            <a:endParaRPr lang="de-CH" sz="2000" b="1" i="0" dirty="0">
              <a:solidFill>
                <a:srgbClr val="0070C0"/>
              </a:solidFill>
              <a:effectLst/>
              <a:latin typeface="Arial" panose="020B0604020202020204" pitchFamily="34" charset="0"/>
              <a:cs typeface="Arial" panose="020B0604020202020204" pitchFamily="34" charset="0"/>
            </a:endParaRPr>
          </a:p>
          <a:p>
            <a:pPr marL="0" indent="0">
              <a:buNone/>
            </a:pPr>
            <a:endParaRPr lang="de-CH" sz="2000" b="1" dirty="0">
              <a:solidFill>
                <a:srgbClr val="0070C0"/>
              </a:solidFill>
              <a:latin typeface="Arial" panose="020B0604020202020204" pitchFamily="34" charset="0"/>
              <a:cs typeface="Arial" panose="020B0604020202020204" pitchFamily="34" charset="0"/>
            </a:endParaRPr>
          </a:p>
          <a:p>
            <a:pPr marL="0" indent="0">
              <a:buNone/>
            </a:pPr>
            <a:endParaRPr lang="de-CH" sz="2000" b="1" dirty="0">
              <a:solidFill>
                <a:srgbClr val="0070C0"/>
              </a:solidFill>
              <a:latin typeface="Arial" panose="020B0604020202020204" pitchFamily="34" charset="0"/>
              <a:cs typeface="Arial" panose="020B0604020202020204" pitchFamily="34" charset="0"/>
            </a:endParaRPr>
          </a:p>
          <a:p>
            <a:pPr marL="0" indent="0">
              <a:buNone/>
            </a:pPr>
            <a:endParaRPr lang="de-CH" sz="2000" b="1" dirty="0">
              <a:solidFill>
                <a:srgbClr val="0070C0"/>
              </a:solidFill>
              <a:latin typeface="Arial" panose="020B0604020202020204" pitchFamily="34" charset="0"/>
              <a:cs typeface="Arial" panose="020B0604020202020204" pitchFamily="34" charset="0"/>
            </a:endParaRPr>
          </a:p>
          <a:p>
            <a:pPr marL="0" indent="0">
              <a:buNone/>
            </a:pPr>
            <a:endParaRPr lang="de-CH" sz="2000" b="1" dirty="0">
              <a:solidFill>
                <a:srgbClr val="0070C0"/>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EBB61444-D3EF-E8E2-E590-5692F9C47B88}"/>
              </a:ext>
            </a:extLst>
          </p:cNvPr>
          <p:cNvPicPr>
            <a:picLocks noChangeAspect="1"/>
          </p:cNvPicPr>
          <p:nvPr/>
        </p:nvPicPr>
        <p:blipFill>
          <a:blip r:embed="rId2"/>
          <a:stretch>
            <a:fillRect/>
          </a:stretch>
        </p:blipFill>
        <p:spPr>
          <a:xfrm>
            <a:off x="236413" y="2444524"/>
            <a:ext cx="1715995" cy="943798"/>
          </a:xfrm>
          <a:prstGeom prst="rect">
            <a:avLst/>
          </a:prstGeom>
        </p:spPr>
      </p:pic>
      <p:pic>
        <p:nvPicPr>
          <p:cNvPr id="15" name="Grafik 14">
            <a:extLst>
              <a:ext uri="{FF2B5EF4-FFF2-40B4-BE49-F238E27FC236}">
                <a16:creationId xmlns:a16="http://schemas.microsoft.com/office/drawing/2014/main" id="{0ACD03EB-AC26-3D70-6AC9-E3B92063B7C6}"/>
              </a:ext>
            </a:extLst>
          </p:cNvPr>
          <p:cNvPicPr>
            <a:picLocks noChangeAspect="1"/>
          </p:cNvPicPr>
          <p:nvPr/>
        </p:nvPicPr>
        <p:blipFill>
          <a:blip r:embed="rId3"/>
          <a:stretch>
            <a:fillRect/>
          </a:stretch>
        </p:blipFill>
        <p:spPr>
          <a:xfrm>
            <a:off x="255686" y="1275772"/>
            <a:ext cx="1578969" cy="558701"/>
          </a:xfrm>
          <a:prstGeom prst="rect">
            <a:avLst/>
          </a:prstGeom>
        </p:spPr>
      </p:pic>
      <p:sp>
        <p:nvSpPr>
          <p:cNvPr id="12" name="Pfeil: nach oben 11">
            <a:extLst>
              <a:ext uri="{FF2B5EF4-FFF2-40B4-BE49-F238E27FC236}">
                <a16:creationId xmlns:a16="http://schemas.microsoft.com/office/drawing/2014/main" id="{741A86EF-5097-FAB3-4C30-236F51033275}"/>
              </a:ext>
            </a:extLst>
          </p:cNvPr>
          <p:cNvSpPr/>
          <p:nvPr/>
        </p:nvSpPr>
        <p:spPr>
          <a:xfrm rot="10800000">
            <a:off x="736245" y="1808251"/>
            <a:ext cx="494993" cy="72457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9" name="Grafik 18">
            <a:extLst>
              <a:ext uri="{FF2B5EF4-FFF2-40B4-BE49-F238E27FC236}">
                <a16:creationId xmlns:a16="http://schemas.microsoft.com/office/drawing/2014/main" id="{6E7AD744-9CE2-69BA-5484-C537E7B1C727}"/>
              </a:ext>
            </a:extLst>
          </p:cNvPr>
          <p:cNvPicPr>
            <a:picLocks noChangeAspect="1"/>
          </p:cNvPicPr>
          <p:nvPr/>
        </p:nvPicPr>
        <p:blipFill>
          <a:blip r:embed="rId4"/>
          <a:stretch>
            <a:fillRect/>
          </a:stretch>
        </p:blipFill>
        <p:spPr>
          <a:xfrm>
            <a:off x="255686" y="3595932"/>
            <a:ext cx="7320499" cy="2863459"/>
          </a:xfrm>
          <a:prstGeom prst="rect">
            <a:avLst/>
          </a:prstGeom>
        </p:spPr>
      </p:pic>
      <p:sp>
        <p:nvSpPr>
          <p:cNvPr id="9" name="Rechteck: abgerundete Ecken 8">
            <a:extLst>
              <a:ext uri="{FF2B5EF4-FFF2-40B4-BE49-F238E27FC236}">
                <a16:creationId xmlns:a16="http://schemas.microsoft.com/office/drawing/2014/main" id="{EE0A5C2C-1ABE-DCC9-9A1B-CEEE1AFE9699}"/>
              </a:ext>
            </a:extLst>
          </p:cNvPr>
          <p:cNvSpPr/>
          <p:nvPr/>
        </p:nvSpPr>
        <p:spPr>
          <a:xfrm>
            <a:off x="5641225" y="1619398"/>
            <a:ext cx="2665194" cy="406062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265" marR="89535">
              <a:lnSpc>
                <a:spcPct val="103000"/>
              </a:lnSpc>
              <a:spcBef>
                <a:spcPts val="10"/>
              </a:spcBef>
              <a:spcAft>
                <a:spcPts val="0"/>
              </a:spcAft>
            </a:pPr>
            <a:endParaRPr lang="de-DE" sz="1400" dirty="0">
              <a:solidFill>
                <a:srgbClr val="2E5395"/>
              </a:solidFill>
              <a:latin typeface="Arial" panose="020B0604020202020204" pitchFamily="34" charset="0"/>
            </a:endParaRPr>
          </a:p>
          <a:p>
            <a:pPr marL="88265" marR="89535">
              <a:lnSpc>
                <a:spcPct val="103000"/>
              </a:lnSpc>
              <a:spcBef>
                <a:spcPts val="10"/>
              </a:spcBef>
              <a:spcAft>
                <a:spcPts val="0"/>
              </a:spcAft>
            </a:pPr>
            <a:endParaRPr lang="de-DE" sz="1400" dirty="0">
              <a:solidFill>
                <a:srgbClr val="2E5395"/>
              </a:solidFill>
              <a:latin typeface="Arial" panose="020B0604020202020204" pitchFamily="34" charset="0"/>
            </a:endParaRPr>
          </a:p>
          <a:p>
            <a:pPr marL="88265" marR="89535">
              <a:lnSpc>
                <a:spcPct val="103000"/>
              </a:lnSpc>
              <a:spcBef>
                <a:spcPts val="10"/>
              </a:spcBef>
              <a:spcAft>
                <a:spcPts val="0"/>
              </a:spcAft>
            </a:pPr>
            <a:endParaRPr lang="de-DE" sz="1400" dirty="0">
              <a:solidFill>
                <a:srgbClr val="2E5395"/>
              </a:solidFill>
              <a:latin typeface="Arial" panose="020B0604020202020204" pitchFamily="34" charset="0"/>
            </a:endParaRPr>
          </a:p>
          <a:p>
            <a:pPr marL="88265" marR="89535">
              <a:lnSpc>
                <a:spcPct val="103000"/>
              </a:lnSpc>
              <a:spcBef>
                <a:spcPts val="10"/>
              </a:spcBef>
              <a:spcAft>
                <a:spcPts val="0"/>
              </a:spcAft>
            </a:pPr>
            <a:endParaRPr lang="de-DE" sz="1400" dirty="0">
              <a:solidFill>
                <a:srgbClr val="2E5395"/>
              </a:solidFill>
              <a:latin typeface="Arial" panose="020B0604020202020204" pitchFamily="34" charset="0"/>
            </a:endParaRPr>
          </a:p>
          <a:p>
            <a:pPr marL="88265" marR="89535">
              <a:lnSpc>
                <a:spcPct val="103000"/>
              </a:lnSpc>
              <a:spcBef>
                <a:spcPts val="10"/>
              </a:spcBef>
              <a:spcAft>
                <a:spcPts val="0"/>
              </a:spcAft>
            </a:pPr>
            <a:r>
              <a:rPr lang="de-DE" sz="1400" dirty="0">
                <a:solidFill>
                  <a:srgbClr val="2E5395"/>
                </a:solidFill>
                <a:latin typeface="Arial" panose="020B0604020202020204" pitchFamily="34" charset="0"/>
              </a:rPr>
              <a:t>Klassenliste für Erstellung </a:t>
            </a:r>
            <a:r>
              <a:rPr lang="de-DE" sz="1400" b="1" dirty="0">
                <a:solidFill>
                  <a:srgbClr val="2E5395"/>
                </a:solidFill>
                <a:latin typeface="Arial" panose="020B0604020202020204" pitchFamily="34" charset="0"/>
              </a:rPr>
              <a:t>Login </a:t>
            </a:r>
            <a:r>
              <a:rPr lang="de-DE" sz="1400" b="1" dirty="0" err="1">
                <a:solidFill>
                  <a:srgbClr val="2E5395"/>
                </a:solidFill>
                <a:latin typeface="Arial" panose="020B0604020202020204" pitchFamily="34" charset="0"/>
              </a:rPr>
              <a:t>Skillpartout</a:t>
            </a:r>
            <a:r>
              <a:rPr lang="de-DE" sz="1400" b="1" dirty="0">
                <a:solidFill>
                  <a:srgbClr val="2E5395"/>
                </a:solidFill>
                <a:latin typeface="Arial" panose="020B0604020202020204" pitchFamily="34" charset="0"/>
              </a:rPr>
              <a:t> </a:t>
            </a:r>
            <a:r>
              <a:rPr lang="de-DE" sz="1400" dirty="0">
                <a:solidFill>
                  <a:srgbClr val="2E5395"/>
                </a:solidFill>
                <a:latin typeface="Arial" panose="020B0604020202020204" pitchFamily="34" charset="0"/>
              </a:rPr>
              <a:t>im </a:t>
            </a:r>
            <a:r>
              <a:rPr lang="de-DE" sz="1400" dirty="0">
                <a:solidFill>
                  <a:srgbClr val="FF0000"/>
                </a:solidFill>
                <a:latin typeface="Arial" panose="020B0604020202020204" pitchFamily="34" charset="0"/>
              </a:rPr>
              <a:t>Klassenverbund</a:t>
            </a:r>
            <a:r>
              <a:rPr lang="de-DE" sz="1400" dirty="0">
                <a:solidFill>
                  <a:srgbClr val="2E5395"/>
                </a:solidFill>
                <a:latin typeface="Arial" panose="020B0604020202020204" pitchFamily="34" charset="0"/>
              </a:rPr>
              <a:t> und für </a:t>
            </a:r>
            <a:r>
              <a:rPr lang="de-DE" sz="1400" dirty="0">
                <a:solidFill>
                  <a:srgbClr val="FF0000"/>
                </a:solidFill>
                <a:latin typeface="Arial" panose="020B0604020202020204" pitchFamily="34" charset="0"/>
              </a:rPr>
              <a:t>Einzeluser</a:t>
            </a:r>
            <a:r>
              <a:rPr lang="de-DE" sz="1400" dirty="0">
                <a:solidFill>
                  <a:srgbClr val="2E5395"/>
                </a:solidFill>
                <a:latin typeface="Arial" panose="020B0604020202020204" pitchFamily="34" charset="0"/>
              </a:rPr>
              <a:t>.</a:t>
            </a:r>
            <a:endParaRPr lang="de-CH" sz="1400" dirty="0">
              <a:solidFill>
                <a:srgbClr val="2E5395"/>
              </a:solidFill>
              <a:latin typeface="Arial" panose="020B0604020202020204" pitchFamily="34" charset="0"/>
            </a:endParaRPr>
          </a:p>
          <a:p>
            <a:pPr marL="88265" marR="89535">
              <a:lnSpc>
                <a:spcPct val="103000"/>
              </a:lnSpc>
              <a:spcBef>
                <a:spcPts val="10"/>
              </a:spcBef>
            </a:pPr>
            <a:endParaRPr lang="fr-CH" sz="1400" dirty="0">
              <a:solidFill>
                <a:srgbClr val="2E5395"/>
              </a:solidFill>
              <a:latin typeface="Arial" panose="020B0604020202020204" pitchFamily="34" charset="0"/>
            </a:endParaRPr>
          </a:p>
          <a:p>
            <a:pPr marL="88265" marR="89535">
              <a:lnSpc>
                <a:spcPct val="103000"/>
              </a:lnSpc>
              <a:spcBef>
                <a:spcPts val="10"/>
              </a:spcBef>
            </a:pPr>
            <a:r>
              <a:rPr lang="fr-CH" sz="1400" dirty="0">
                <a:solidFill>
                  <a:srgbClr val="FF0000"/>
                </a:solidFill>
                <a:latin typeface="Arial" panose="020B0604020202020204" pitchFamily="34" charset="0"/>
              </a:rPr>
              <a:t>Classes: Liste des élèves </a:t>
            </a:r>
            <a:r>
              <a:rPr lang="fr-CH" sz="1400" dirty="0">
                <a:solidFill>
                  <a:srgbClr val="2E5395"/>
                </a:solidFill>
                <a:latin typeface="Arial" panose="020B0604020202020204" pitchFamily="34" charset="0"/>
              </a:rPr>
              <a:t>(apprentis) pour la </a:t>
            </a:r>
            <a:r>
              <a:rPr lang="fr-CH" sz="1400" b="1" dirty="0">
                <a:solidFill>
                  <a:srgbClr val="2E5395"/>
                </a:solidFill>
                <a:latin typeface="Arial" panose="020B0604020202020204" pitchFamily="34" charset="0"/>
              </a:rPr>
              <a:t>création du login </a:t>
            </a:r>
            <a:r>
              <a:rPr lang="fr-CH" sz="1400" b="1" dirty="0" err="1">
                <a:solidFill>
                  <a:srgbClr val="2E5395"/>
                </a:solidFill>
                <a:latin typeface="Arial" panose="020B0604020202020204" pitchFamily="34" charset="0"/>
              </a:rPr>
              <a:t>Skillpartout</a:t>
            </a:r>
            <a:r>
              <a:rPr lang="fr-CH" sz="1400" dirty="0">
                <a:solidFill>
                  <a:srgbClr val="2E5395"/>
                </a:solidFill>
                <a:latin typeface="Arial" panose="020B0604020202020204" pitchFamily="34" charset="0"/>
              </a:rPr>
              <a:t> et </a:t>
            </a:r>
            <a:r>
              <a:rPr lang="fr-CH" sz="1400" dirty="0">
                <a:solidFill>
                  <a:srgbClr val="FF0000"/>
                </a:solidFill>
                <a:latin typeface="Arial" panose="020B0604020202020204" pitchFamily="34" charset="0"/>
              </a:rPr>
              <a:t>utilisateur individuel.</a:t>
            </a:r>
          </a:p>
          <a:p>
            <a:pPr marL="88265" marR="89535">
              <a:lnSpc>
                <a:spcPct val="103000"/>
              </a:lnSpc>
              <a:spcBef>
                <a:spcPts val="10"/>
              </a:spcBef>
            </a:pPr>
            <a:endParaRPr lang="fr-CH" sz="1400" dirty="0">
              <a:solidFill>
                <a:srgbClr val="2E5395"/>
              </a:solidFill>
              <a:latin typeface="Arial" panose="020B0604020202020204" pitchFamily="34" charset="0"/>
            </a:endParaRPr>
          </a:p>
          <a:p>
            <a:pPr marL="88265" marR="89535">
              <a:lnSpc>
                <a:spcPct val="103000"/>
              </a:lnSpc>
              <a:spcBef>
                <a:spcPts val="10"/>
              </a:spcBef>
            </a:pPr>
            <a:r>
              <a:rPr lang="it-IT" sz="1400" dirty="0">
                <a:solidFill>
                  <a:srgbClr val="FF0000"/>
                </a:solidFill>
                <a:latin typeface="Arial" panose="020B0604020202020204" pitchFamily="34" charset="0"/>
              </a:rPr>
              <a:t>Soluzione classe: lista degli allievi </a:t>
            </a:r>
            <a:r>
              <a:rPr lang="it-IT" sz="1400" dirty="0">
                <a:solidFill>
                  <a:srgbClr val="2E5395"/>
                </a:solidFill>
                <a:latin typeface="Arial" panose="020B0604020202020204" pitchFamily="34" charset="0"/>
              </a:rPr>
              <a:t>per la </a:t>
            </a:r>
            <a:r>
              <a:rPr lang="it-IT" sz="1400" b="1" dirty="0">
                <a:solidFill>
                  <a:srgbClr val="2E5395"/>
                </a:solidFill>
                <a:latin typeface="Arial" panose="020B0604020202020204" pitchFamily="34" charset="0"/>
              </a:rPr>
              <a:t>creazione di un account </a:t>
            </a:r>
            <a:r>
              <a:rPr lang="it-IT" sz="1400" b="1" dirty="0" err="1">
                <a:solidFill>
                  <a:srgbClr val="2E5395"/>
                </a:solidFill>
                <a:latin typeface="Arial" panose="020B0604020202020204" pitchFamily="34" charset="0"/>
              </a:rPr>
              <a:t>Skillpartout</a:t>
            </a:r>
            <a:r>
              <a:rPr lang="it-IT" sz="1400" dirty="0">
                <a:solidFill>
                  <a:srgbClr val="2E5395"/>
                </a:solidFill>
                <a:latin typeface="Arial" panose="020B0604020202020204" pitchFamily="34" charset="0"/>
              </a:rPr>
              <a:t> e </a:t>
            </a:r>
            <a:r>
              <a:rPr lang="it-IT" sz="1400" dirty="0">
                <a:solidFill>
                  <a:srgbClr val="FF0000"/>
                </a:solidFill>
                <a:latin typeface="Arial" panose="020B0604020202020204" pitchFamily="34" charset="0"/>
              </a:rPr>
              <a:t>Utente singolo:</a:t>
            </a:r>
            <a:endParaRPr lang="de-CH" sz="1400" dirty="0">
              <a:solidFill>
                <a:srgbClr val="FF0000"/>
              </a:solidFill>
              <a:latin typeface="Arial" panose="020B0604020202020204" pitchFamily="34" charset="0"/>
            </a:endParaRPr>
          </a:p>
          <a:p>
            <a:pPr marL="88265" marR="89535">
              <a:lnSpc>
                <a:spcPct val="103000"/>
              </a:lnSpc>
              <a:spcBef>
                <a:spcPts val="10"/>
              </a:spcBef>
            </a:pPr>
            <a:endParaRPr lang="de-CH" sz="1400" dirty="0">
              <a:effectLst/>
              <a:latin typeface="Arial" panose="020B0604020202020204" pitchFamily="34" charset="0"/>
              <a:ea typeface="Arial" panose="020B0604020202020204" pitchFamily="34" charset="0"/>
            </a:endParaRPr>
          </a:p>
          <a:p>
            <a:pPr marL="88265" marR="89535">
              <a:lnSpc>
                <a:spcPct val="103000"/>
              </a:lnSpc>
              <a:spcBef>
                <a:spcPts val="10"/>
              </a:spcBef>
            </a:pPr>
            <a:endParaRPr lang="de-CH" sz="1400" dirty="0">
              <a:effectLst/>
              <a:latin typeface="Arial" panose="020B0604020202020204" pitchFamily="34" charset="0"/>
              <a:ea typeface="Arial" panose="020B0604020202020204" pitchFamily="34" charset="0"/>
            </a:endParaRPr>
          </a:p>
          <a:p>
            <a:pPr marL="88265" marR="89535">
              <a:lnSpc>
                <a:spcPct val="103000"/>
              </a:lnSpc>
              <a:spcBef>
                <a:spcPts val="10"/>
              </a:spcBef>
            </a:pPr>
            <a:endParaRPr lang="de-CH" sz="1400" dirty="0">
              <a:effectLst/>
              <a:latin typeface="Arial" panose="020B0604020202020204" pitchFamily="34" charset="0"/>
              <a:ea typeface="Arial" panose="020B0604020202020204" pitchFamily="34" charset="0"/>
            </a:endParaRPr>
          </a:p>
          <a:p>
            <a:pPr marL="88265" marR="89535">
              <a:lnSpc>
                <a:spcPct val="103000"/>
              </a:lnSpc>
              <a:spcBef>
                <a:spcPts val="10"/>
              </a:spcBef>
              <a:spcAft>
                <a:spcPts val="0"/>
              </a:spcAft>
            </a:pPr>
            <a:endParaRPr lang="de-CH" sz="1800" dirty="0">
              <a:effectLst/>
              <a:latin typeface="Arial" panose="020B0604020202020204" pitchFamily="34" charset="0"/>
              <a:ea typeface="Arial" panose="020B0604020202020204" pitchFamily="34" charset="0"/>
            </a:endParaRPr>
          </a:p>
        </p:txBody>
      </p:sp>
      <p:sp>
        <p:nvSpPr>
          <p:cNvPr id="10" name="Pfeil: nach links 9">
            <a:extLst>
              <a:ext uri="{FF2B5EF4-FFF2-40B4-BE49-F238E27FC236}">
                <a16:creationId xmlns:a16="http://schemas.microsoft.com/office/drawing/2014/main" id="{880867CE-7932-C7D6-9B63-001BA7F52E52}"/>
              </a:ext>
            </a:extLst>
          </p:cNvPr>
          <p:cNvSpPr/>
          <p:nvPr/>
        </p:nvSpPr>
        <p:spPr>
          <a:xfrm rot="19896622">
            <a:off x="4247391" y="4043033"/>
            <a:ext cx="917815" cy="50072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4C559138-D94C-EE9F-2909-5FF248A8B73E}"/>
              </a:ext>
            </a:extLst>
          </p:cNvPr>
          <p:cNvSpPr>
            <a:spLocks noGrp="1"/>
          </p:cNvSpPr>
          <p:nvPr>
            <p:ph type="sldNum" sz="quarter" idx="10"/>
          </p:nvPr>
        </p:nvSpPr>
        <p:spPr/>
        <p:txBody>
          <a:bodyPr/>
          <a:lstStyle/>
          <a:p>
            <a:fld id="{8252C88A-D41A-7D48-A8BD-99A2440179C8}" type="slidenum">
              <a:rPr lang="de-DE" smtClean="0"/>
              <a:pPr/>
              <a:t>21</a:t>
            </a:fld>
            <a:endParaRPr lang="de-DE" dirty="0"/>
          </a:p>
        </p:txBody>
      </p:sp>
      <p:pic>
        <p:nvPicPr>
          <p:cNvPr id="13" name="Grafik 12">
            <a:extLst>
              <a:ext uri="{FF2B5EF4-FFF2-40B4-BE49-F238E27FC236}">
                <a16:creationId xmlns:a16="http://schemas.microsoft.com/office/drawing/2014/main" id="{C06EE95B-D1A2-709E-7FF6-9BEA18B83ADF}"/>
              </a:ext>
            </a:extLst>
          </p:cNvPr>
          <p:cNvPicPr>
            <a:picLocks noChangeAspect="1"/>
          </p:cNvPicPr>
          <p:nvPr/>
        </p:nvPicPr>
        <p:blipFill>
          <a:blip r:embed="rId5"/>
          <a:stretch>
            <a:fillRect/>
          </a:stretch>
        </p:blipFill>
        <p:spPr>
          <a:xfrm>
            <a:off x="1876901" y="1683624"/>
            <a:ext cx="3392817" cy="1334345"/>
          </a:xfrm>
          <a:prstGeom prst="rect">
            <a:avLst/>
          </a:prstGeom>
        </p:spPr>
      </p:pic>
    </p:spTree>
    <p:extLst>
      <p:ext uri="{BB962C8B-B14F-4D97-AF65-F5344CB8AC3E}">
        <p14:creationId xmlns:p14="http://schemas.microsoft.com/office/powerpoint/2010/main" val="17851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5090E-1D8F-FB85-CD18-596BDD4CC4F2}"/>
              </a:ext>
            </a:extLst>
          </p:cNvPr>
          <p:cNvSpPr>
            <a:spLocks noGrp="1"/>
          </p:cNvSpPr>
          <p:nvPr>
            <p:ph type="title"/>
          </p:nvPr>
        </p:nvSpPr>
        <p:spPr>
          <a:xfrm>
            <a:off x="316357" y="349366"/>
            <a:ext cx="6980266" cy="484293"/>
          </a:xfrm>
        </p:spPr>
        <p:txBody>
          <a:bodyPr/>
          <a:lstStyle/>
          <a:p>
            <a:r>
              <a:rPr lang="de-CH" sz="1000" b="1" dirty="0">
                <a:solidFill>
                  <a:srgbClr val="0070C0"/>
                </a:solidFill>
                <a:latin typeface="Arial" panose="020B0604020202020204" pitchFamily="34" charset="0"/>
                <a:cs typeface="Arial" panose="020B0604020202020204" pitchFamily="34" charset="0"/>
              </a:rPr>
              <a:t>Wie kommen Sie zum Login?</a:t>
            </a:r>
            <a:br>
              <a:rPr lang="de-CH" sz="1000" b="1" dirty="0">
                <a:solidFill>
                  <a:srgbClr val="0070C0"/>
                </a:solidFill>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Comment </a:t>
            </a:r>
            <a:r>
              <a:rPr lang="de-CH" sz="1000" b="1" i="1" dirty="0" err="1">
                <a:latin typeface="Arial" panose="020B0604020202020204" pitchFamily="34" charset="0"/>
                <a:cs typeface="Arial" panose="020B0604020202020204" pitchFamily="34" charset="0"/>
              </a:rPr>
              <a:t>accéder</a:t>
            </a:r>
            <a:r>
              <a:rPr lang="de-CH" sz="1000" b="1" i="1" dirty="0">
                <a:latin typeface="Arial" panose="020B0604020202020204" pitchFamily="34" charset="0"/>
                <a:cs typeface="Arial" panose="020B0604020202020204" pitchFamily="34" charset="0"/>
              </a:rPr>
              <a:t> au </a:t>
            </a:r>
            <a:r>
              <a:rPr lang="de-CH" sz="1000" b="1" i="1" dirty="0" err="1">
                <a:latin typeface="Arial" panose="020B0604020202020204" pitchFamily="34" charset="0"/>
                <a:cs typeface="Arial" panose="020B0604020202020204" pitchFamily="34" charset="0"/>
              </a:rPr>
              <a:t>login</a:t>
            </a:r>
            <a:r>
              <a:rPr lang="de-CH" sz="1000" b="1" i="1" dirty="0">
                <a:latin typeface="Arial" panose="020B0604020202020204" pitchFamily="34" charset="0"/>
                <a:cs typeface="Arial" panose="020B0604020202020204" pitchFamily="34" charset="0"/>
              </a:rPr>
              <a:t> ?</a:t>
            </a:r>
            <a:br>
              <a:rPr lang="de-CH" sz="1000" b="1" i="1" dirty="0">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Come si </a:t>
            </a:r>
            <a:r>
              <a:rPr lang="de-CH" sz="1000" b="1" i="1" dirty="0" err="1">
                <a:latin typeface="Arial" panose="020B0604020202020204" pitchFamily="34" charset="0"/>
                <a:cs typeface="Arial" panose="020B0604020202020204" pitchFamily="34" charset="0"/>
              </a:rPr>
              <a:t>accede</a:t>
            </a:r>
            <a:r>
              <a:rPr lang="de-CH" sz="1000" b="1" i="1" dirty="0">
                <a:latin typeface="Arial" panose="020B0604020202020204" pitchFamily="34" charset="0"/>
                <a:cs typeface="Arial" panose="020B0604020202020204" pitchFamily="34" charset="0"/>
              </a:rPr>
              <a:t>?</a:t>
            </a: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03E19A3C-61FE-CFFE-1745-2688409993DE}"/>
              </a:ext>
            </a:extLst>
          </p:cNvPr>
          <p:cNvSpPr>
            <a:spLocks noGrp="1"/>
          </p:cNvSpPr>
          <p:nvPr>
            <p:ph idx="1"/>
          </p:nvPr>
        </p:nvSpPr>
        <p:spPr>
          <a:xfrm>
            <a:off x="316357" y="1950736"/>
            <a:ext cx="8371515" cy="5740487"/>
          </a:xfrm>
        </p:spPr>
        <p:txBody>
          <a:bodyPr/>
          <a:lstStyle/>
          <a:p>
            <a:pPr marL="0" indent="0">
              <a:buNone/>
            </a:pPr>
            <a:endParaRPr lang="de-CH" sz="1400" b="0" i="0" dirty="0">
              <a:solidFill>
                <a:srgbClr val="0070C0"/>
              </a:solidFill>
              <a:effectLst/>
              <a:latin typeface="Arial" panose="020B0604020202020204" pitchFamily="34" charset="0"/>
              <a:cs typeface="Arial" panose="020B0604020202020204" pitchFamily="34" charset="0"/>
            </a:endParaRPr>
          </a:p>
          <a:p>
            <a:pPr marL="0" indent="0">
              <a:buNone/>
              <a:tabLst>
                <a:tab pos="268288" algn="l"/>
              </a:tabLst>
            </a:pPr>
            <a:r>
              <a:rPr lang="de-CH" b="1" dirty="0">
                <a:solidFill>
                  <a:srgbClr val="0D0D0D"/>
                </a:solidFill>
                <a:highlight>
                  <a:srgbClr val="FFFF00"/>
                </a:highlight>
                <a:latin typeface="Arial" panose="020B0604020202020204" pitchFamily="34" charset="0"/>
                <a:cs typeface="Arial" panose="020B0604020202020204" pitchFamily="34" charset="0"/>
              </a:rPr>
              <a:t>D</a:t>
            </a:r>
            <a:r>
              <a:rPr lang="de-CH" b="1" dirty="0">
                <a:solidFill>
                  <a:srgbClr val="0D0D0D"/>
                </a:solidFill>
                <a:latin typeface="Arial" panose="020B0604020202020204" pitchFamily="34" charset="0"/>
                <a:cs typeface="Arial" panose="020B0604020202020204" pitchFamily="34" charset="0"/>
              </a:rPr>
              <a:t> _ Anmelde</a:t>
            </a:r>
            <a:r>
              <a:rPr lang="de-CH" b="1" u="sng" dirty="0">
                <a:solidFill>
                  <a:srgbClr val="0D0D0D"/>
                </a:solidFill>
                <a:latin typeface="Arial" panose="020B0604020202020204" pitchFamily="34" charset="0"/>
                <a:cs typeface="Arial" panose="020B0604020202020204" pitchFamily="34" charset="0"/>
              </a:rPr>
              <a:t>vorlage</a:t>
            </a:r>
            <a:r>
              <a:rPr lang="de-CH" b="1" dirty="0">
                <a:solidFill>
                  <a:srgbClr val="0D0D0D"/>
                </a:solidFill>
                <a:latin typeface="Arial" panose="020B0604020202020204" pitchFamily="34" charset="0"/>
                <a:cs typeface="Arial" panose="020B0604020202020204" pitchFamily="34" charset="0"/>
              </a:rPr>
              <a:t> für Datenerfassung</a:t>
            </a:r>
            <a:r>
              <a:rPr lang="de-CH" b="1" i="0" dirty="0">
                <a:solidFill>
                  <a:srgbClr val="0D0D0D"/>
                </a:solidFill>
                <a:effectLst/>
                <a:latin typeface="Arial" panose="020B0604020202020204" pitchFamily="34" charset="0"/>
                <a:cs typeface="Arial" panose="020B0604020202020204" pitchFamily="34" charset="0"/>
              </a:rPr>
              <a:t>:</a:t>
            </a:r>
            <a:r>
              <a:rPr lang="de-CH" b="0" i="0" dirty="0">
                <a:solidFill>
                  <a:srgbClr val="0D0D0D"/>
                </a:solidFill>
                <a:effectLst/>
                <a:latin typeface="Arial" panose="020B0604020202020204" pitchFamily="34" charset="0"/>
                <a:cs typeface="Arial" panose="020B0604020202020204" pitchFamily="34" charset="0"/>
              </a:rPr>
              <a:t> Die Vorlage kann </a:t>
            </a:r>
            <a:r>
              <a:rPr lang="de-CH" b="0" i="0" dirty="0">
                <a:effectLst/>
                <a:latin typeface="Arial" panose="020B0604020202020204" pitchFamily="34" charset="0"/>
                <a:cs typeface="Arial" panose="020B0604020202020204" pitchFamily="34" charset="0"/>
              </a:rPr>
              <a:t>auf der Homepage der IBBG</a:t>
            </a:r>
            <a:r>
              <a:rPr lang="de-CH" dirty="0">
                <a:latin typeface="Arial" panose="020B0604020202020204" pitchFamily="34" charset="0"/>
                <a:cs typeface="Arial" panose="020B0604020202020204" pitchFamily="34" charset="0"/>
              </a:rPr>
              <a:t> </a:t>
            </a:r>
            <a:r>
              <a:rPr lang="de-CH"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https://www.ibbg.ch/de-ch/Skillpartout/Anleitungen</a:t>
            </a:r>
            <a:r>
              <a:rPr lang="de-CH" dirty="0">
                <a:solidFill>
                  <a:srgbClr val="0070C0"/>
                </a:solidFill>
                <a:latin typeface="Arial" panose="020B0604020202020204" pitchFamily="34" charset="0"/>
                <a:cs typeface="Arial" panose="020B0604020202020204" pitchFamily="34" charset="0"/>
              </a:rPr>
              <a:t> </a:t>
            </a:r>
            <a:r>
              <a:rPr lang="de-CH" dirty="0">
                <a:solidFill>
                  <a:srgbClr val="0D0D0D"/>
                </a:solidFill>
                <a:latin typeface="Arial" panose="020B0604020202020204" pitchFamily="34" charset="0"/>
                <a:cs typeface="Arial" panose="020B0604020202020204" pitchFamily="34" charset="0"/>
              </a:rPr>
              <a:t>oder via </a:t>
            </a:r>
            <a:r>
              <a:rPr lang="de-CH" dirty="0">
                <a:solidFill>
                  <a:srgbClr val="0070C0"/>
                </a:solidFill>
                <a:latin typeface="Arial" panose="020B0604020202020204" pitchFamily="34" charset="0"/>
                <a:cs typeface="Arial" panose="020B0604020202020204" pitchFamily="34" charset="0"/>
              </a:rPr>
              <a:t>sekretariat@ibbg.ch </a:t>
            </a:r>
            <a:r>
              <a:rPr lang="de-CH" dirty="0">
                <a:solidFill>
                  <a:srgbClr val="0D0D0D"/>
                </a:solidFill>
                <a:latin typeface="Arial" panose="020B0604020202020204" pitchFamily="34" charset="0"/>
                <a:cs typeface="Arial" panose="020B0604020202020204" pitchFamily="34" charset="0"/>
              </a:rPr>
              <a:t>heruntergeladen werden.</a:t>
            </a: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buNone/>
              <a:tabLst>
                <a:tab pos="268288" algn="l"/>
              </a:tabLst>
            </a:pPr>
            <a:r>
              <a:rPr lang="fr-FR" i="1" dirty="0">
                <a:solidFill>
                  <a:srgbClr val="0D0D0D"/>
                </a:solidFill>
                <a:highlight>
                  <a:srgbClr val="FFFF00"/>
                </a:highlight>
                <a:latin typeface="Arial" panose="020B0604020202020204" pitchFamily="34" charset="0"/>
                <a:cs typeface="Arial" panose="020B0604020202020204" pitchFamily="34" charset="0"/>
              </a:rPr>
              <a:t>F</a:t>
            </a:r>
            <a:r>
              <a:rPr lang="fr-FR" i="1" dirty="0">
                <a:solidFill>
                  <a:srgbClr val="0D0D0D"/>
                </a:solidFill>
                <a:latin typeface="Arial" panose="020B0604020202020204" pitchFamily="34" charset="0"/>
                <a:cs typeface="Arial" panose="020B0604020202020204" pitchFamily="34" charset="0"/>
              </a:rPr>
              <a:t> _ </a:t>
            </a:r>
            <a:r>
              <a:rPr lang="fr-FR" b="1" i="1" dirty="0">
                <a:solidFill>
                  <a:srgbClr val="0D0D0D"/>
                </a:solidFill>
                <a:latin typeface="Arial" panose="020B0604020202020204" pitchFamily="34" charset="0"/>
                <a:cs typeface="Arial" panose="020B0604020202020204" pitchFamily="34" charset="0"/>
              </a:rPr>
              <a:t>Modèle d'inscription pour la saisie des données </a:t>
            </a:r>
            <a:r>
              <a:rPr lang="fr-FR" i="1" dirty="0">
                <a:solidFill>
                  <a:srgbClr val="0D0D0D"/>
                </a:solidFill>
                <a:latin typeface="Arial" panose="020B0604020202020204" pitchFamily="34" charset="0"/>
                <a:cs typeface="Arial" panose="020B0604020202020204" pitchFamily="34" charset="0"/>
              </a:rPr>
              <a:t>: le modèle peut être téléchargé sur le site de l'IBBG </a:t>
            </a:r>
            <a:r>
              <a:rPr lang="fr-FR" i="1" u="sng" dirty="0">
                <a:solidFill>
                  <a:srgbClr val="0070C0"/>
                </a:solidFill>
                <a:latin typeface="Arial" panose="020B0604020202020204" pitchFamily="34" charset="0"/>
                <a:cs typeface="Arial" panose="020B0604020202020204" pitchFamily="34" charset="0"/>
              </a:rPr>
              <a:t>https://www.ibbg.ch/de-ch/Skillpartout/Anleitungen </a:t>
            </a:r>
            <a:r>
              <a:rPr lang="fr-FR" i="1" dirty="0">
                <a:solidFill>
                  <a:srgbClr val="0D0D0D"/>
                </a:solidFill>
                <a:latin typeface="Arial" panose="020B0604020202020204" pitchFamily="34" charset="0"/>
                <a:cs typeface="Arial" panose="020B0604020202020204" pitchFamily="34" charset="0"/>
              </a:rPr>
              <a:t>ou via </a:t>
            </a:r>
            <a:r>
              <a:rPr lang="fr-FR" i="1" dirty="0">
                <a:solidFill>
                  <a:srgbClr val="0070C0"/>
                </a:solidFill>
                <a:latin typeface="Arial" panose="020B0604020202020204" pitchFamily="34" charset="0"/>
                <a:cs typeface="Arial" panose="020B0604020202020204" pitchFamily="34" charset="0"/>
              </a:rPr>
              <a:t>sekretariat@ibbg.ch</a:t>
            </a:r>
            <a:r>
              <a:rPr lang="fr-FR" i="1" dirty="0">
                <a:solidFill>
                  <a:srgbClr val="0D0D0D"/>
                </a:solidFill>
                <a:latin typeface="Arial" panose="020B0604020202020204" pitchFamily="34" charset="0"/>
                <a:cs typeface="Arial" panose="020B0604020202020204" pitchFamily="34" charset="0"/>
              </a:rPr>
              <a:t>.</a:t>
            </a:r>
            <a:endParaRPr lang="de-CH" i="1" dirty="0">
              <a:solidFill>
                <a:srgbClr val="0D0D0D"/>
              </a:solidFill>
              <a:latin typeface="Arial" panose="020B0604020202020204" pitchFamily="34" charset="0"/>
              <a:cs typeface="Arial" panose="020B0604020202020204" pitchFamily="34" charset="0"/>
            </a:endParaRP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buNone/>
              <a:tabLst>
                <a:tab pos="268288" algn="l"/>
              </a:tabLst>
            </a:pPr>
            <a:r>
              <a:rPr lang="it-IT" dirty="0">
                <a:solidFill>
                  <a:srgbClr val="0D0D0D"/>
                </a:solidFill>
                <a:highlight>
                  <a:srgbClr val="FFFF00"/>
                </a:highlight>
                <a:latin typeface="Arial" panose="020B0604020202020204" pitchFamily="34" charset="0"/>
                <a:cs typeface="Arial" panose="020B0604020202020204" pitchFamily="34" charset="0"/>
              </a:rPr>
              <a:t>I</a:t>
            </a:r>
            <a:r>
              <a:rPr lang="it-IT" dirty="0">
                <a:solidFill>
                  <a:srgbClr val="0D0D0D"/>
                </a:solidFill>
                <a:latin typeface="Arial" panose="020B0604020202020204" pitchFamily="34" charset="0"/>
                <a:cs typeface="Arial" panose="020B0604020202020204" pitchFamily="34" charset="0"/>
              </a:rPr>
              <a:t> _ </a:t>
            </a:r>
            <a:r>
              <a:rPr lang="it-IT" b="1" i="1" dirty="0">
                <a:solidFill>
                  <a:srgbClr val="0D0D0D"/>
                </a:solidFill>
                <a:latin typeface="Arial" panose="020B0604020202020204" pitchFamily="34" charset="0"/>
                <a:cs typeface="Arial" panose="020B0604020202020204" pitchFamily="34" charset="0"/>
              </a:rPr>
              <a:t>Modello di registrazione per la raccolta dei dati: </a:t>
            </a:r>
            <a:r>
              <a:rPr lang="it-IT" i="1" dirty="0">
                <a:solidFill>
                  <a:srgbClr val="0D0D0D"/>
                </a:solidFill>
                <a:latin typeface="Arial" panose="020B0604020202020204" pitchFamily="34" charset="0"/>
                <a:cs typeface="Arial" panose="020B0604020202020204" pitchFamily="34" charset="0"/>
              </a:rPr>
              <a:t>il modello può essere scaricato dalla homepage dell'IBBG </a:t>
            </a:r>
            <a:r>
              <a:rPr lang="it-IT" i="1"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https://www.ibbg.ch/de-ch/Skillpartout/</a:t>
            </a:r>
            <a:r>
              <a:rPr lang="it-IT" i="1" dirty="0">
                <a:solidFill>
                  <a:srgbClr val="0070C0"/>
                </a:solidFill>
                <a:latin typeface="Arial" panose="020B0604020202020204" pitchFamily="34" charset="0"/>
                <a:cs typeface="Arial" panose="020B0604020202020204" pitchFamily="34" charset="0"/>
              </a:rPr>
              <a:t> </a:t>
            </a:r>
            <a:r>
              <a:rPr lang="it-IT" i="1" dirty="0" err="1">
                <a:solidFill>
                  <a:srgbClr val="0070C0"/>
                </a:solidFill>
                <a:latin typeface="Arial" panose="020B0604020202020204" pitchFamily="34" charset="0"/>
                <a:cs typeface="Arial" panose="020B0604020202020204" pitchFamily="34" charset="0"/>
              </a:rPr>
              <a:t>Anleitungen</a:t>
            </a:r>
            <a:r>
              <a:rPr lang="it-IT" i="1" dirty="0">
                <a:solidFill>
                  <a:srgbClr val="0D0D0D"/>
                </a:solidFill>
                <a:latin typeface="Arial" panose="020B0604020202020204" pitchFamily="34" charset="0"/>
                <a:cs typeface="Arial" panose="020B0604020202020204" pitchFamily="34" charset="0"/>
              </a:rPr>
              <a:t> o tramite </a:t>
            </a:r>
            <a:r>
              <a:rPr lang="it-IT" i="1"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sekretariat@ibbg.ch</a:t>
            </a:r>
            <a:r>
              <a:rPr lang="it-IT" i="1" dirty="0">
                <a:solidFill>
                  <a:srgbClr val="0D0D0D"/>
                </a:solidFill>
                <a:latin typeface="Arial" panose="020B0604020202020204" pitchFamily="34" charset="0"/>
                <a:cs typeface="Arial" panose="020B0604020202020204" pitchFamily="34" charset="0"/>
              </a:rPr>
              <a:t>.</a:t>
            </a:r>
          </a:p>
          <a:p>
            <a:pPr marL="0" indent="0">
              <a:buNone/>
              <a:tabLst>
                <a:tab pos="268288" algn="l"/>
              </a:tabLst>
            </a:pPr>
            <a:endParaRPr lang="it-IT" b="0" i="1" dirty="0">
              <a:solidFill>
                <a:srgbClr val="0D0D0D"/>
              </a:solidFill>
              <a:effectLst/>
              <a:latin typeface="Arial" panose="020B0604020202020204" pitchFamily="34" charset="0"/>
              <a:cs typeface="Arial" panose="020B0604020202020204" pitchFamily="34" charset="0"/>
            </a:endParaRPr>
          </a:p>
          <a:p>
            <a:pPr marL="0" indent="0" algn="ctr">
              <a:buNone/>
              <a:tabLst>
                <a:tab pos="268288" algn="l"/>
              </a:tabLst>
            </a:pPr>
            <a:r>
              <a:rPr lang="de-CH" dirty="0">
                <a:solidFill>
                  <a:srgbClr val="0D0D0D"/>
                </a:solidFill>
                <a:highlight>
                  <a:srgbClr val="FFFFCC"/>
                </a:highlight>
                <a:latin typeface="Arial" panose="020B0604020202020204" pitchFamily="34" charset="0"/>
                <a:cs typeface="Arial" panose="020B0604020202020204" pitchFamily="34" charset="0"/>
              </a:rPr>
              <a:t>weiter   -  </a:t>
            </a:r>
            <a:r>
              <a:rPr lang="de-CH" dirty="0" err="1">
                <a:solidFill>
                  <a:srgbClr val="0D0D0D"/>
                </a:solidFill>
                <a:highlight>
                  <a:srgbClr val="FFFFCC"/>
                </a:highlight>
                <a:latin typeface="Arial" panose="020B0604020202020204" pitchFamily="34" charset="0"/>
                <a:cs typeface="Arial" panose="020B0604020202020204" pitchFamily="34" charset="0"/>
              </a:rPr>
              <a:t>continuer</a:t>
            </a:r>
            <a:r>
              <a:rPr lang="de-CH" dirty="0">
                <a:solidFill>
                  <a:srgbClr val="0D0D0D"/>
                </a:solidFill>
                <a:highlight>
                  <a:srgbClr val="FFFFCC"/>
                </a:highlight>
                <a:latin typeface="Arial" panose="020B0604020202020204" pitchFamily="34" charset="0"/>
                <a:cs typeface="Arial" panose="020B0604020202020204" pitchFamily="34" charset="0"/>
              </a:rPr>
              <a:t>  - di più</a:t>
            </a:r>
          </a:p>
        </p:txBody>
      </p:sp>
      <p:pic>
        <p:nvPicPr>
          <p:cNvPr id="5" name="Grafik 4">
            <a:extLst>
              <a:ext uri="{FF2B5EF4-FFF2-40B4-BE49-F238E27FC236}">
                <a16:creationId xmlns:a16="http://schemas.microsoft.com/office/drawing/2014/main" id="{447AB383-08DD-3C83-6095-02F185B04520}"/>
              </a:ext>
            </a:extLst>
          </p:cNvPr>
          <p:cNvPicPr>
            <a:picLocks noChangeAspect="1"/>
          </p:cNvPicPr>
          <p:nvPr/>
        </p:nvPicPr>
        <p:blipFill>
          <a:blip r:embed="rId5"/>
          <a:stretch>
            <a:fillRect/>
          </a:stretch>
        </p:blipFill>
        <p:spPr>
          <a:xfrm>
            <a:off x="4862355" y="591512"/>
            <a:ext cx="3273944" cy="1280624"/>
          </a:xfrm>
          <a:prstGeom prst="rect">
            <a:avLst/>
          </a:prstGeom>
        </p:spPr>
      </p:pic>
      <p:sp>
        <p:nvSpPr>
          <p:cNvPr id="6" name="Foliennummernplatzhalter 5">
            <a:extLst>
              <a:ext uri="{FF2B5EF4-FFF2-40B4-BE49-F238E27FC236}">
                <a16:creationId xmlns:a16="http://schemas.microsoft.com/office/drawing/2014/main" id="{8E335862-229C-8EE9-F17D-397F4DB4ED23}"/>
              </a:ext>
            </a:extLst>
          </p:cNvPr>
          <p:cNvSpPr>
            <a:spLocks noGrp="1"/>
          </p:cNvSpPr>
          <p:nvPr>
            <p:ph type="sldNum" sz="quarter" idx="10"/>
          </p:nvPr>
        </p:nvSpPr>
        <p:spPr/>
        <p:txBody>
          <a:bodyPr/>
          <a:lstStyle/>
          <a:p>
            <a:fld id="{8252C88A-D41A-7D48-A8BD-99A2440179C8}" type="slidenum">
              <a:rPr lang="de-DE" smtClean="0"/>
              <a:pPr/>
              <a:t>22</a:t>
            </a:fld>
            <a:endParaRPr lang="de-DE" dirty="0"/>
          </a:p>
        </p:txBody>
      </p:sp>
    </p:spTree>
    <p:extLst>
      <p:ext uri="{BB962C8B-B14F-4D97-AF65-F5344CB8AC3E}">
        <p14:creationId xmlns:p14="http://schemas.microsoft.com/office/powerpoint/2010/main" val="177231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5090E-1D8F-FB85-CD18-596BDD4CC4F2}"/>
              </a:ext>
            </a:extLst>
          </p:cNvPr>
          <p:cNvSpPr>
            <a:spLocks noGrp="1"/>
          </p:cNvSpPr>
          <p:nvPr>
            <p:ph type="title"/>
          </p:nvPr>
        </p:nvSpPr>
        <p:spPr>
          <a:xfrm>
            <a:off x="316357" y="349366"/>
            <a:ext cx="6980266" cy="484293"/>
          </a:xfrm>
        </p:spPr>
        <p:txBody>
          <a:bodyPr/>
          <a:lstStyle/>
          <a:p>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03E19A3C-61FE-CFFE-1745-2688409993DE}"/>
              </a:ext>
            </a:extLst>
          </p:cNvPr>
          <p:cNvSpPr>
            <a:spLocks noGrp="1"/>
          </p:cNvSpPr>
          <p:nvPr>
            <p:ph idx="1"/>
          </p:nvPr>
        </p:nvSpPr>
        <p:spPr>
          <a:xfrm>
            <a:off x="386790" y="976669"/>
            <a:ext cx="8397517" cy="5740487"/>
          </a:xfrm>
        </p:spPr>
        <p:txBody>
          <a:bodyPr/>
          <a:lstStyle/>
          <a:p>
            <a:pPr marL="0" indent="0">
              <a:buNone/>
            </a:pPr>
            <a:endParaRPr lang="de-CH" sz="1400" b="0" i="0" dirty="0">
              <a:solidFill>
                <a:srgbClr val="0070C0"/>
              </a:solidFill>
              <a:effectLst/>
              <a:latin typeface="Arial" panose="020B0604020202020204" pitchFamily="34" charset="0"/>
              <a:cs typeface="Arial" panose="020B0604020202020204" pitchFamily="34" charset="0"/>
            </a:endParaRP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r>
              <a:rPr lang="de-CH" b="1" dirty="0">
                <a:solidFill>
                  <a:srgbClr val="0D0D0D"/>
                </a:solidFill>
                <a:highlight>
                  <a:srgbClr val="FFFF00"/>
                </a:highlight>
                <a:latin typeface="Arial" panose="020B0604020202020204" pitchFamily="34" charset="0"/>
                <a:cs typeface="Arial" panose="020B0604020202020204" pitchFamily="34" charset="0"/>
              </a:rPr>
              <a:t>D</a:t>
            </a:r>
            <a:r>
              <a:rPr lang="de-CH" b="1" dirty="0">
                <a:solidFill>
                  <a:srgbClr val="0D0D0D"/>
                </a:solidFill>
                <a:latin typeface="Arial" panose="020B0604020202020204" pitchFamily="34" charset="0"/>
                <a:cs typeface="Arial" panose="020B0604020202020204" pitchFamily="34" charset="0"/>
              </a:rPr>
              <a:t>_ </a:t>
            </a:r>
            <a:r>
              <a:rPr lang="de-CH" b="1" i="0" dirty="0">
                <a:solidFill>
                  <a:srgbClr val="0D0D0D"/>
                </a:solidFill>
                <a:effectLst/>
                <a:latin typeface="Arial" panose="020B0604020202020204" pitchFamily="34" charset="0"/>
                <a:cs typeface="Arial" panose="020B0604020202020204" pitchFamily="34" charset="0"/>
              </a:rPr>
              <a:t>Daten erfassen:</a:t>
            </a:r>
            <a:r>
              <a:rPr lang="de-CH" b="0" i="0" dirty="0">
                <a:solidFill>
                  <a:srgbClr val="0D0D0D"/>
                </a:solidFill>
                <a:effectLst/>
                <a:latin typeface="Arial" panose="020B0604020202020204" pitchFamily="34" charset="0"/>
                <a:cs typeface="Arial" panose="020B0604020202020204" pitchFamily="34" charset="0"/>
              </a:rPr>
              <a:t> Füllen Sie die Vorlage gemäss Anweisungen aus.</a:t>
            </a:r>
          </a:p>
          <a:p>
            <a:pPr marL="268288" indent="-268288"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0" indent="0" algn="l">
              <a:buNone/>
              <a:tabLst>
                <a:tab pos="268288" algn="l"/>
              </a:tabLst>
            </a:pPr>
            <a:r>
              <a:rPr lang="fr-FR" b="1" i="0" dirty="0">
                <a:solidFill>
                  <a:srgbClr val="0D0D0D"/>
                </a:solidFill>
                <a:effectLst/>
                <a:highlight>
                  <a:srgbClr val="FFFF00"/>
                </a:highlight>
                <a:latin typeface="Arial" panose="020B0604020202020204" pitchFamily="34" charset="0"/>
                <a:cs typeface="Arial" panose="020B0604020202020204" pitchFamily="34" charset="0"/>
              </a:rPr>
              <a:t>F</a:t>
            </a:r>
            <a:r>
              <a:rPr lang="fr-FR" b="1" i="0" dirty="0">
                <a:solidFill>
                  <a:srgbClr val="0D0D0D"/>
                </a:solidFill>
                <a:effectLst/>
                <a:latin typeface="Arial" panose="020B0604020202020204" pitchFamily="34" charset="0"/>
                <a:cs typeface="Arial" panose="020B0604020202020204" pitchFamily="34" charset="0"/>
              </a:rPr>
              <a:t> _ Saisir les données </a:t>
            </a:r>
            <a:r>
              <a:rPr lang="fr-FR" b="0" i="0" dirty="0">
                <a:solidFill>
                  <a:srgbClr val="0D0D0D"/>
                </a:solidFill>
                <a:effectLst/>
                <a:latin typeface="Arial" panose="020B0604020202020204" pitchFamily="34" charset="0"/>
                <a:cs typeface="Arial" panose="020B0604020202020204" pitchFamily="34" charset="0"/>
              </a:rPr>
              <a:t>: Remplissez le modèle selon les instructions.</a:t>
            </a:r>
            <a:endParaRPr lang="de-CH" b="0" i="0" dirty="0">
              <a:solidFill>
                <a:srgbClr val="0D0D0D"/>
              </a:solidFill>
              <a:effectLst/>
              <a:latin typeface="Arial" panose="020B0604020202020204" pitchFamily="34" charset="0"/>
              <a:cs typeface="Arial" panose="020B0604020202020204" pitchFamily="34" charset="0"/>
            </a:endParaRPr>
          </a:p>
          <a:p>
            <a:pPr marL="268288" indent="-268288"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0" indent="0" algn="l">
              <a:buNone/>
              <a:tabLst>
                <a:tab pos="268288" algn="l"/>
              </a:tabLst>
            </a:pPr>
            <a:r>
              <a:rPr lang="it-IT" b="1" i="0" dirty="0">
                <a:solidFill>
                  <a:srgbClr val="0D0D0D"/>
                </a:solidFill>
                <a:effectLst/>
                <a:highlight>
                  <a:srgbClr val="FFFF00"/>
                </a:highlight>
                <a:latin typeface="Arial" panose="020B0604020202020204" pitchFamily="34" charset="0"/>
                <a:cs typeface="Arial" panose="020B0604020202020204" pitchFamily="34" charset="0"/>
              </a:rPr>
              <a:t>I </a:t>
            </a:r>
            <a:r>
              <a:rPr lang="it-IT" b="1" i="0" dirty="0">
                <a:solidFill>
                  <a:srgbClr val="0D0D0D"/>
                </a:solidFill>
                <a:effectLst/>
                <a:latin typeface="Arial" panose="020B0604020202020204" pitchFamily="34" charset="0"/>
                <a:cs typeface="Arial" panose="020B0604020202020204" pitchFamily="34" charset="0"/>
              </a:rPr>
              <a:t>_ Inserire i dati</a:t>
            </a:r>
            <a:r>
              <a:rPr lang="it-IT" b="0" i="0" dirty="0">
                <a:solidFill>
                  <a:srgbClr val="0D0D0D"/>
                </a:solidFill>
                <a:effectLst/>
                <a:latin typeface="Arial" panose="020B0604020202020204" pitchFamily="34" charset="0"/>
                <a:cs typeface="Arial" panose="020B0604020202020204" pitchFamily="34" charset="0"/>
              </a:rPr>
              <a:t>: Compilare il modello secondo le istruzioni.</a:t>
            </a:r>
          </a:p>
          <a:p>
            <a:pPr marL="0" indent="0" algn="l">
              <a:buNone/>
              <a:tabLst>
                <a:tab pos="268288" algn="l"/>
              </a:tabLst>
            </a:pPr>
            <a:endParaRPr lang="it-IT" dirty="0">
              <a:solidFill>
                <a:srgbClr val="0D0D0D"/>
              </a:solidFill>
              <a:latin typeface="Arial" panose="020B0604020202020204" pitchFamily="34" charset="0"/>
              <a:cs typeface="Arial" panose="020B0604020202020204" pitchFamily="34" charset="0"/>
            </a:endParaRPr>
          </a:p>
          <a:p>
            <a:pPr marL="0" indent="0" algn="l">
              <a:buNone/>
              <a:tabLst>
                <a:tab pos="268288" algn="l"/>
              </a:tabLst>
            </a:pPr>
            <a:endParaRPr lang="it-IT"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endParaRPr lang="it-IT" dirty="0">
              <a:solidFill>
                <a:srgbClr val="0D0D0D"/>
              </a:solidFill>
              <a:latin typeface="Arial" panose="020B0604020202020204" pitchFamily="34" charset="0"/>
              <a:cs typeface="Arial" panose="020B0604020202020204" pitchFamily="34" charset="0"/>
            </a:endParaRPr>
          </a:p>
          <a:p>
            <a:pPr marL="0" indent="0" algn="ctr">
              <a:buNone/>
              <a:tabLst>
                <a:tab pos="268288" algn="l"/>
              </a:tabLst>
            </a:pPr>
            <a:r>
              <a:rPr lang="de-CH" dirty="0">
                <a:solidFill>
                  <a:srgbClr val="0D0D0D"/>
                </a:solidFill>
                <a:highlight>
                  <a:srgbClr val="FFFFCC"/>
                </a:highlight>
                <a:latin typeface="Arial" panose="020B0604020202020204" pitchFamily="34" charset="0"/>
                <a:cs typeface="Arial" panose="020B0604020202020204" pitchFamily="34" charset="0"/>
              </a:rPr>
              <a:t>w</a:t>
            </a:r>
            <a:r>
              <a:rPr lang="de-CH" b="0" i="0" dirty="0">
                <a:solidFill>
                  <a:srgbClr val="0D0D0D"/>
                </a:solidFill>
                <a:effectLst/>
                <a:highlight>
                  <a:srgbClr val="FFFFCC"/>
                </a:highlight>
                <a:latin typeface="Arial" panose="020B0604020202020204" pitchFamily="34" charset="0"/>
                <a:cs typeface="Arial" panose="020B0604020202020204" pitchFamily="34" charset="0"/>
              </a:rPr>
              <a:t>eiter   -  </a:t>
            </a:r>
            <a:r>
              <a:rPr lang="de-CH" b="0" i="0" dirty="0" err="1">
                <a:solidFill>
                  <a:srgbClr val="0D0D0D"/>
                </a:solidFill>
                <a:effectLst/>
                <a:highlight>
                  <a:srgbClr val="FFFFCC"/>
                </a:highlight>
                <a:latin typeface="Arial" panose="020B0604020202020204" pitchFamily="34" charset="0"/>
                <a:cs typeface="Arial" panose="020B0604020202020204" pitchFamily="34" charset="0"/>
              </a:rPr>
              <a:t>continuer</a:t>
            </a:r>
            <a:r>
              <a:rPr lang="de-CH" b="0" i="0" dirty="0">
                <a:solidFill>
                  <a:srgbClr val="0D0D0D"/>
                </a:solidFill>
                <a:effectLst/>
                <a:highlight>
                  <a:srgbClr val="FFFFCC"/>
                </a:highlight>
                <a:latin typeface="Arial" panose="020B0604020202020204" pitchFamily="34" charset="0"/>
                <a:cs typeface="Arial" panose="020B0604020202020204" pitchFamily="34" charset="0"/>
              </a:rPr>
              <a:t>  - di più</a:t>
            </a: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88AC2E46-15FE-3022-474D-044B4785FDA2}"/>
              </a:ext>
            </a:extLst>
          </p:cNvPr>
          <p:cNvSpPr>
            <a:spLocks noGrp="1"/>
          </p:cNvSpPr>
          <p:nvPr>
            <p:ph type="sldNum" sz="quarter" idx="10"/>
          </p:nvPr>
        </p:nvSpPr>
        <p:spPr/>
        <p:txBody>
          <a:bodyPr/>
          <a:lstStyle/>
          <a:p>
            <a:fld id="{8252C88A-D41A-7D48-A8BD-99A2440179C8}" type="slidenum">
              <a:rPr lang="de-DE" smtClean="0"/>
              <a:pPr/>
              <a:t>23</a:t>
            </a:fld>
            <a:endParaRPr lang="de-DE" dirty="0"/>
          </a:p>
        </p:txBody>
      </p:sp>
      <p:pic>
        <p:nvPicPr>
          <p:cNvPr id="5" name="Grafik 4">
            <a:extLst>
              <a:ext uri="{FF2B5EF4-FFF2-40B4-BE49-F238E27FC236}">
                <a16:creationId xmlns:a16="http://schemas.microsoft.com/office/drawing/2014/main" id="{708E9A4D-2B15-C708-CDDE-0AF028B835B3}"/>
              </a:ext>
            </a:extLst>
          </p:cNvPr>
          <p:cNvPicPr>
            <a:picLocks noChangeAspect="1"/>
          </p:cNvPicPr>
          <p:nvPr/>
        </p:nvPicPr>
        <p:blipFill>
          <a:blip r:embed="rId2"/>
          <a:stretch>
            <a:fillRect/>
          </a:stretch>
        </p:blipFill>
        <p:spPr>
          <a:xfrm>
            <a:off x="923067" y="4483129"/>
            <a:ext cx="4680985" cy="1830997"/>
          </a:xfrm>
          <a:prstGeom prst="rect">
            <a:avLst/>
          </a:prstGeom>
        </p:spPr>
      </p:pic>
      <p:sp>
        <p:nvSpPr>
          <p:cNvPr id="6" name="Titel 1">
            <a:extLst>
              <a:ext uri="{FF2B5EF4-FFF2-40B4-BE49-F238E27FC236}">
                <a16:creationId xmlns:a16="http://schemas.microsoft.com/office/drawing/2014/main" id="{D708A94E-8A4C-2123-D969-24EDDC088637}"/>
              </a:ext>
            </a:extLst>
          </p:cNvPr>
          <p:cNvSpPr txBox="1">
            <a:spLocks/>
          </p:cNvSpPr>
          <p:nvPr/>
        </p:nvSpPr>
        <p:spPr>
          <a:xfrm>
            <a:off x="386790" y="492376"/>
            <a:ext cx="6980266" cy="484293"/>
          </a:xfrm>
          <a:prstGeom prst="rect">
            <a:avLst/>
          </a:prstGeom>
        </p:spPr>
        <p:txBody>
          <a:bodyPr lIns="0" tIns="0" rIns="0" bIns="0"/>
          <a:lstStyle>
            <a:lvl1pPr algn="l" defTabSz="914400" rtl="0" eaLnBrk="1" latinLnBrk="0" hangingPunct="1">
              <a:lnSpc>
                <a:spcPct val="90000"/>
              </a:lnSpc>
              <a:spcBef>
                <a:spcPct val="0"/>
              </a:spcBef>
              <a:buNone/>
              <a:defRPr sz="3000" b="0" i="0" kern="1200" baseline="0">
                <a:solidFill>
                  <a:schemeClr val="tx1"/>
                </a:solidFill>
                <a:latin typeface="Verdana"/>
                <a:ea typeface="+mj-ea"/>
                <a:cs typeface="Verdana"/>
              </a:defRPr>
            </a:lvl1pPr>
          </a:lstStyle>
          <a:p>
            <a:r>
              <a:rPr lang="de-CH" sz="1000" b="1">
                <a:solidFill>
                  <a:srgbClr val="0070C0"/>
                </a:solidFill>
                <a:latin typeface="Arial" panose="020B0604020202020204" pitchFamily="34" charset="0"/>
                <a:cs typeface="Arial" panose="020B0604020202020204" pitchFamily="34" charset="0"/>
              </a:rPr>
              <a:t>Wie kommen Sie zum Login?</a:t>
            </a:r>
            <a:br>
              <a:rPr lang="de-CH" sz="1000" b="1">
                <a:solidFill>
                  <a:srgbClr val="0070C0"/>
                </a:solidFill>
                <a:latin typeface="Arial" panose="020B0604020202020204" pitchFamily="34" charset="0"/>
                <a:cs typeface="Arial" panose="020B0604020202020204" pitchFamily="34" charset="0"/>
              </a:rPr>
            </a:br>
            <a:r>
              <a:rPr lang="de-CH" sz="1000" b="1" i="1">
                <a:latin typeface="Arial" panose="020B0604020202020204" pitchFamily="34" charset="0"/>
                <a:cs typeface="Arial" panose="020B0604020202020204" pitchFamily="34" charset="0"/>
              </a:rPr>
              <a:t>Comment accéder au login ?</a:t>
            </a:r>
            <a:br>
              <a:rPr lang="de-CH" sz="1000" b="1" i="1">
                <a:latin typeface="Arial" panose="020B0604020202020204" pitchFamily="34" charset="0"/>
                <a:cs typeface="Arial" panose="020B0604020202020204" pitchFamily="34" charset="0"/>
              </a:rPr>
            </a:br>
            <a:r>
              <a:rPr lang="de-CH" sz="1000" b="1" i="1">
                <a:latin typeface="Arial" panose="020B0604020202020204" pitchFamily="34" charset="0"/>
                <a:cs typeface="Arial" panose="020B0604020202020204" pitchFamily="34" charset="0"/>
              </a:rPr>
              <a:t>Come si accede?</a:t>
            </a: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923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E19A3C-61FE-CFFE-1745-2688409993DE}"/>
              </a:ext>
            </a:extLst>
          </p:cNvPr>
          <p:cNvSpPr>
            <a:spLocks noGrp="1"/>
          </p:cNvSpPr>
          <p:nvPr>
            <p:ph idx="1"/>
          </p:nvPr>
        </p:nvSpPr>
        <p:spPr>
          <a:xfrm>
            <a:off x="386790" y="976669"/>
            <a:ext cx="8397517" cy="5740487"/>
          </a:xfrm>
        </p:spPr>
        <p:txBody>
          <a:bodyPr/>
          <a:lstStyle/>
          <a:p>
            <a:pPr marL="0" indent="0">
              <a:buNone/>
            </a:pPr>
            <a:endParaRPr lang="de-CH" sz="1400" b="0" i="0" dirty="0">
              <a:solidFill>
                <a:srgbClr val="0070C0"/>
              </a:solidFill>
              <a:effectLst/>
              <a:latin typeface="Arial" panose="020B0604020202020204" pitchFamily="34" charset="0"/>
              <a:cs typeface="Arial" panose="020B0604020202020204" pitchFamily="34" charset="0"/>
            </a:endParaRP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r>
              <a:rPr lang="de-CH" b="1" i="0" dirty="0">
                <a:solidFill>
                  <a:srgbClr val="0D0D0D"/>
                </a:solidFill>
                <a:effectLst/>
                <a:highlight>
                  <a:srgbClr val="FFFF00"/>
                </a:highlight>
                <a:latin typeface="Arial" panose="020B0604020202020204" pitchFamily="34" charset="0"/>
                <a:cs typeface="Arial" panose="020B0604020202020204" pitchFamily="34" charset="0"/>
              </a:rPr>
              <a:t>D</a:t>
            </a:r>
            <a:r>
              <a:rPr lang="de-CH" b="1" i="0" dirty="0">
                <a:solidFill>
                  <a:srgbClr val="0D0D0D"/>
                </a:solidFill>
                <a:effectLst/>
                <a:latin typeface="Arial" panose="020B0604020202020204" pitchFamily="34" charset="0"/>
                <a:cs typeface="Arial" panose="020B0604020202020204" pitchFamily="34" charset="0"/>
              </a:rPr>
              <a:t> _ Liste senden:</a:t>
            </a:r>
            <a:r>
              <a:rPr lang="de-CH" b="0" i="0" dirty="0">
                <a:solidFill>
                  <a:srgbClr val="0D0D0D"/>
                </a:solidFill>
                <a:effectLst/>
                <a:latin typeface="Arial" panose="020B0604020202020204" pitchFamily="34" charset="0"/>
                <a:cs typeface="Arial" panose="020B0604020202020204" pitchFamily="34" charset="0"/>
              </a:rPr>
              <a:t> Senden Sie die ausgefüllte Klassenliste </a:t>
            </a:r>
            <a:r>
              <a:rPr lang="de-CH" dirty="0">
                <a:solidFill>
                  <a:srgbClr val="0D0D0D"/>
                </a:solidFill>
                <a:latin typeface="Arial" panose="020B0604020202020204" pitchFamily="34" charset="0"/>
                <a:cs typeface="Arial" panose="020B0604020202020204" pitchFamily="34" charset="0"/>
              </a:rPr>
              <a:t>oder die Daten des Einzeluser</a:t>
            </a:r>
            <a:r>
              <a:rPr lang="de-CH" b="0" i="0" dirty="0">
                <a:solidFill>
                  <a:srgbClr val="0D0D0D"/>
                </a:solidFill>
                <a:effectLst/>
                <a:latin typeface="Arial" panose="020B0604020202020204" pitchFamily="34" charset="0"/>
                <a:cs typeface="Arial" panose="020B0604020202020204" pitchFamily="34" charset="0"/>
              </a:rPr>
              <a:t> so schnell wie möglich, aber spätestens vor den Sommerferien an: </a:t>
            </a:r>
            <a:r>
              <a:rPr lang="de-CH" b="0" i="0" u="none" strike="noStrike" dirty="0">
                <a:solidFill>
                  <a:srgbClr val="0070C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sekretariat@ibbg.ch</a:t>
            </a:r>
            <a:r>
              <a:rPr lang="de-CH" b="0" i="0" dirty="0">
                <a:solidFill>
                  <a:srgbClr val="0D0D0D"/>
                </a:solidFill>
                <a:effectLst/>
                <a:latin typeface="Arial" panose="020B0604020202020204" pitchFamily="34" charset="0"/>
                <a:cs typeface="Arial" panose="020B0604020202020204" pitchFamily="34" charset="0"/>
              </a:rPr>
              <a:t>.</a:t>
            </a:r>
          </a:p>
          <a:p>
            <a:pPr marL="0" indent="0" algn="l">
              <a:buNone/>
              <a:tabLst>
                <a:tab pos="268288" algn="l"/>
              </a:tabLst>
            </a:pPr>
            <a:endParaRPr lang="de-CH" dirty="0">
              <a:solidFill>
                <a:srgbClr val="0D0D0D"/>
              </a:solidFill>
              <a:latin typeface="Arial" panose="020B0604020202020204" pitchFamily="34" charset="0"/>
              <a:cs typeface="Arial" panose="020B0604020202020204" pitchFamily="34" charset="0"/>
            </a:endParaRPr>
          </a:p>
          <a:p>
            <a:pPr marL="0" indent="0" algn="l">
              <a:buNone/>
              <a:tabLst>
                <a:tab pos="268288" algn="l"/>
              </a:tabLst>
            </a:pPr>
            <a:r>
              <a:rPr lang="fr-FR" b="1" dirty="0">
                <a:solidFill>
                  <a:srgbClr val="0D0D0D"/>
                </a:solidFill>
                <a:highlight>
                  <a:srgbClr val="FFFF00"/>
                </a:highlight>
                <a:latin typeface="Arial" panose="020B0604020202020204" pitchFamily="34" charset="0"/>
                <a:cs typeface="Arial" panose="020B0604020202020204" pitchFamily="34" charset="0"/>
              </a:rPr>
              <a:t>F</a:t>
            </a:r>
            <a:r>
              <a:rPr lang="fr-FR" b="1" dirty="0">
                <a:solidFill>
                  <a:srgbClr val="0D0D0D"/>
                </a:solidFill>
                <a:latin typeface="Arial" panose="020B0604020202020204" pitchFamily="34" charset="0"/>
                <a:cs typeface="Arial" panose="020B0604020202020204" pitchFamily="34" charset="0"/>
              </a:rPr>
              <a:t> _ Envoyer la liste: </a:t>
            </a:r>
            <a:r>
              <a:rPr lang="fr-FR" dirty="0">
                <a:solidFill>
                  <a:srgbClr val="0D0D0D"/>
                </a:solidFill>
                <a:latin typeface="Arial" panose="020B0604020202020204" pitchFamily="34" charset="0"/>
                <a:cs typeface="Arial" panose="020B0604020202020204" pitchFamily="34" charset="0"/>
              </a:rPr>
              <a:t>Envoyez la liste de classe remplie ou les données de l'utilisateur individuel le plus rapidement possible, mais au plus tard avant les vacances d'été, à : </a:t>
            </a:r>
            <a:r>
              <a:rPr lang="fr-FR"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sekretariat@ibbg.ch</a:t>
            </a:r>
            <a:r>
              <a:rPr lang="fr-FR" dirty="0">
                <a:solidFill>
                  <a:srgbClr val="0D0D0D"/>
                </a:solidFill>
                <a:latin typeface="Arial" panose="020B0604020202020204" pitchFamily="34" charset="0"/>
                <a:cs typeface="Arial" panose="020B0604020202020204" pitchFamily="34" charset="0"/>
              </a:rPr>
              <a:t>.</a:t>
            </a:r>
          </a:p>
          <a:p>
            <a:pPr marL="0" indent="0" algn="l">
              <a:buNone/>
              <a:tabLst>
                <a:tab pos="268288" algn="l"/>
              </a:tabLst>
            </a:pPr>
            <a:endParaRPr lang="fr-FR"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r>
              <a:rPr lang="it-IT" b="1" i="0" dirty="0">
                <a:solidFill>
                  <a:srgbClr val="0D0D0D"/>
                </a:solidFill>
                <a:effectLst/>
                <a:highlight>
                  <a:srgbClr val="FFFF00"/>
                </a:highlight>
                <a:latin typeface="Arial" panose="020B0604020202020204" pitchFamily="34" charset="0"/>
                <a:cs typeface="Arial" panose="020B0604020202020204" pitchFamily="34" charset="0"/>
              </a:rPr>
              <a:t>I</a:t>
            </a:r>
            <a:r>
              <a:rPr lang="it-IT" b="1" i="0" dirty="0">
                <a:solidFill>
                  <a:srgbClr val="0D0D0D"/>
                </a:solidFill>
                <a:effectLst/>
                <a:latin typeface="Arial" panose="020B0604020202020204" pitchFamily="34" charset="0"/>
                <a:cs typeface="Arial" panose="020B0604020202020204" pitchFamily="34" charset="0"/>
              </a:rPr>
              <a:t> _ Inviare l'elenco: </a:t>
            </a:r>
            <a:r>
              <a:rPr lang="it-IT" b="0" i="0" dirty="0">
                <a:solidFill>
                  <a:srgbClr val="0D0D0D"/>
                </a:solidFill>
                <a:effectLst/>
                <a:latin typeface="Arial" panose="020B0604020202020204" pitchFamily="34" charset="0"/>
                <a:cs typeface="Arial" panose="020B0604020202020204" pitchFamily="34" charset="0"/>
              </a:rPr>
              <a:t>Inviare l'elenco completo delle classi o i dati del singolo utente il prima possibile, ma al più tardi prima delle vacanze estive, a: </a:t>
            </a:r>
            <a:r>
              <a:rPr lang="it-IT" b="0" i="0" dirty="0">
                <a:solidFill>
                  <a:srgbClr val="0070C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sekretariat@ibbg.ch</a:t>
            </a:r>
            <a:r>
              <a:rPr lang="it-IT" b="0" i="0" dirty="0">
                <a:solidFill>
                  <a:srgbClr val="0D0D0D"/>
                </a:solidFill>
                <a:effectLst/>
                <a:latin typeface="Arial" panose="020B0604020202020204" pitchFamily="34" charset="0"/>
                <a:cs typeface="Arial" panose="020B0604020202020204" pitchFamily="34" charset="0"/>
              </a:rPr>
              <a:t>.</a:t>
            </a: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lgn="ctr">
              <a:buNone/>
              <a:tabLst>
                <a:tab pos="268288" algn="l"/>
              </a:tabLst>
            </a:pPr>
            <a:r>
              <a:rPr lang="de-CH" dirty="0">
                <a:solidFill>
                  <a:srgbClr val="0D0D0D"/>
                </a:solidFill>
                <a:highlight>
                  <a:srgbClr val="FFFFCC"/>
                </a:highlight>
                <a:latin typeface="Arial" panose="020B0604020202020204" pitchFamily="34" charset="0"/>
                <a:cs typeface="Arial" panose="020B0604020202020204" pitchFamily="34" charset="0"/>
              </a:rPr>
              <a:t>w</a:t>
            </a:r>
            <a:r>
              <a:rPr lang="de-CH" b="0" i="0" dirty="0">
                <a:solidFill>
                  <a:srgbClr val="0D0D0D"/>
                </a:solidFill>
                <a:effectLst/>
                <a:highlight>
                  <a:srgbClr val="FFFFCC"/>
                </a:highlight>
                <a:latin typeface="Arial" panose="020B0604020202020204" pitchFamily="34" charset="0"/>
                <a:cs typeface="Arial" panose="020B0604020202020204" pitchFamily="34" charset="0"/>
              </a:rPr>
              <a:t>eiter   -  </a:t>
            </a:r>
            <a:r>
              <a:rPr lang="de-CH" b="0" i="0" dirty="0" err="1">
                <a:solidFill>
                  <a:srgbClr val="0D0D0D"/>
                </a:solidFill>
                <a:effectLst/>
                <a:highlight>
                  <a:srgbClr val="FFFFCC"/>
                </a:highlight>
                <a:latin typeface="Arial" panose="020B0604020202020204" pitchFamily="34" charset="0"/>
                <a:cs typeface="Arial" panose="020B0604020202020204" pitchFamily="34" charset="0"/>
              </a:rPr>
              <a:t>continuer</a:t>
            </a:r>
            <a:r>
              <a:rPr lang="de-CH" b="0" i="0" dirty="0">
                <a:solidFill>
                  <a:srgbClr val="0D0D0D"/>
                </a:solidFill>
                <a:effectLst/>
                <a:highlight>
                  <a:srgbClr val="FFFFCC"/>
                </a:highlight>
                <a:latin typeface="Arial" panose="020B0604020202020204" pitchFamily="34" charset="0"/>
                <a:cs typeface="Arial" panose="020B0604020202020204" pitchFamily="34" charset="0"/>
              </a:rPr>
              <a:t>  - di più</a:t>
            </a:r>
          </a:p>
          <a:p>
            <a:pPr marL="0" indent="0">
              <a:buNone/>
              <a:tabLst>
                <a:tab pos="268288" algn="l"/>
              </a:tabLst>
            </a:pPr>
            <a:endParaRPr lang="de-CH" dirty="0">
              <a:solidFill>
                <a:srgbClr val="0D0D0D"/>
              </a:solidFill>
              <a:latin typeface="Arial" panose="020B0604020202020204" pitchFamily="34" charset="0"/>
              <a:cs typeface="Arial" panose="020B0604020202020204" pitchFamily="34" charset="0"/>
            </a:endParaRP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B9BE0D6D-AB9F-1611-39B9-2B2A61B09F96}"/>
              </a:ext>
            </a:extLst>
          </p:cNvPr>
          <p:cNvSpPr>
            <a:spLocks noGrp="1"/>
          </p:cNvSpPr>
          <p:nvPr>
            <p:ph type="sldNum" sz="quarter" idx="10"/>
          </p:nvPr>
        </p:nvSpPr>
        <p:spPr/>
        <p:txBody>
          <a:bodyPr/>
          <a:lstStyle/>
          <a:p>
            <a:fld id="{8252C88A-D41A-7D48-A8BD-99A2440179C8}" type="slidenum">
              <a:rPr lang="de-DE" smtClean="0"/>
              <a:pPr/>
              <a:t>24</a:t>
            </a:fld>
            <a:endParaRPr lang="de-DE" dirty="0"/>
          </a:p>
        </p:txBody>
      </p:sp>
      <p:sp>
        <p:nvSpPr>
          <p:cNvPr id="7" name="Titel 1">
            <a:extLst>
              <a:ext uri="{FF2B5EF4-FFF2-40B4-BE49-F238E27FC236}">
                <a16:creationId xmlns:a16="http://schemas.microsoft.com/office/drawing/2014/main" id="{89DD1D75-740F-E311-7C09-AABD2FB1EBC7}"/>
              </a:ext>
            </a:extLst>
          </p:cNvPr>
          <p:cNvSpPr txBox="1">
            <a:spLocks/>
          </p:cNvSpPr>
          <p:nvPr/>
        </p:nvSpPr>
        <p:spPr>
          <a:xfrm>
            <a:off x="316357" y="349366"/>
            <a:ext cx="6980266" cy="484293"/>
          </a:xfrm>
          <a:prstGeom prst="rect">
            <a:avLst/>
          </a:prstGeom>
        </p:spPr>
        <p:txBody>
          <a:bodyPr lIns="0" tIns="0" rIns="0" bIns="0"/>
          <a:lstStyle>
            <a:lvl1pPr algn="l" defTabSz="914400" rtl="0" eaLnBrk="1" latinLnBrk="0" hangingPunct="1">
              <a:lnSpc>
                <a:spcPct val="90000"/>
              </a:lnSpc>
              <a:spcBef>
                <a:spcPct val="0"/>
              </a:spcBef>
              <a:buNone/>
              <a:defRPr sz="3000" b="0" i="0" kern="1200" baseline="0">
                <a:solidFill>
                  <a:schemeClr val="tx1"/>
                </a:solidFill>
                <a:latin typeface="Verdana"/>
                <a:ea typeface="+mj-ea"/>
                <a:cs typeface="Verdana"/>
              </a:defRPr>
            </a:lvl1pPr>
          </a:lstStyle>
          <a:p>
            <a:r>
              <a:rPr lang="de-CH" sz="1000" b="1" dirty="0">
                <a:solidFill>
                  <a:srgbClr val="0070C0"/>
                </a:solidFill>
                <a:latin typeface="Arial" panose="020B0604020202020204" pitchFamily="34" charset="0"/>
                <a:cs typeface="Arial" panose="020B0604020202020204" pitchFamily="34" charset="0"/>
              </a:rPr>
              <a:t>Wie kommen Sie zum Login?</a:t>
            </a:r>
            <a:br>
              <a:rPr lang="de-CH" sz="1000" b="1" dirty="0">
                <a:solidFill>
                  <a:srgbClr val="0070C0"/>
                </a:solidFill>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Comment </a:t>
            </a:r>
            <a:r>
              <a:rPr lang="de-CH" sz="1000" b="1" i="1" dirty="0" err="1">
                <a:latin typeface="Arial" panose="020B0604020202020204" pitchFamily="34" charset="0"/>
                <a:cs typeface="Arial" panose="020B0604020202020204" pitchFamily="34" charset="0"/>
              </a:rPr>
              <a:t>accéder</a:t>
            </a:r>
            <a:r>
              <a:rPr lang="de-CH" sz="1000" b="1" i="1" dirty="0">
                <a:latin typeface="Arial" panose="020B0604020202020204" pitchFamily="34" charset="0"/>
                <a:cs typeface="Arial" panose="020B0604020202020204" pitchFamily="34" charset="0"/>
              </a:rPr>
              <a:t> au </a:t>
            </a:r>
            <a:r>
              <a:rPr lang="de-CH" sz="1000" b="1" i="1" dirty="0" err="1">
                <a:latin typeface="Arial" panose="020B0604020202020204" pitchFamily="34" charset="0"/>
                <a:cs typeface="Arial" panose="020B0604020202020204" pitchFamily="34" charset="0"/>
              </a:rPr>
              <a:t>login</a:t>
            </a:r>
            <a:r>
              <a:rPr lang="de-CH" sz="1000" b="1" i="1" dirty="0">
                <a:latin typeface="Arial" panose="020B0604020202020204" pitchFamily="34" charset="0"/>
                <a:cs typeface="Arial" panose="020B0604020202020204" pitchFamily="34" charset="0"/>
              </a:rPr>
              <a:t> ?</a:t>
            </a:r>
            <a:br>
              <a:rPr lang="de-CH" sz="1000" b="1" i="1" dirty="0">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Come si </a:t>
            </a:r>
            <a:r>
              <a:rPr lang="de-CH" sz="1000" b="1" i="1" dirty="0" err="1">
                <a:latin typeface="Arial" panose="020B0604020202020204" pitchFamily="34" charset="0"/>
                <a:cs typeface="Arial" panose="020B0604020202020204" pitchFamily="34" charset="0"/>
              </a:rPr>
              <a:t>accede</a:t>
            </a:r>
            <a:r>
              <a:rPr lang="de-CH" sz="1000" b="1" i="1" dirty="0">
                <a:latin typeface="Arial" panose="020B0604020202020204" pitchFamily="34" charset="0"/>
                <a:cs typeface="Arial" panose="020B0604020202020204" pitchFamily="34" charset="0"/>
              </a:rPr>
              <a:t>?</a:t>
            </a: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1215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E19A3C-61FE-CFFE-1745-2688409993DE}"/>
              </a:ext>
            </a:extLst>
          </p:cNvPr>
          <p:cNvSpPr>
            <a:spLocks noGrp="1"/>
          </p:cNvSpPr>
          <p:nvPr>
            <p:ph idx="1"/>
          </p:nvPr>
        </p:nvSpPr>
        <p:spPr>
          <a:xfrm>
            <a:off x="386790" y="976669"/>
            <a:ext cx="8397517" cy="5740487"/>
          </a:xfrm>
        </p:spPr>
        <p:txBody>
          <a:bodyPr/>
          <a:lstStyle/>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r>
              <a:rPr lang="de-CH" b="1" i="0" dirty="0">
                <a:solidFill>
                  <a:srgbClr val="0D0D0D"/>
                </a:solidFill>
                <a:effectLst/>
                <a:highlight>
                  <a:srgbClr val="FFFF00"/>
                </a:highlight>
                <a:latin typeface="Arial" panose="020B0604020202020204" pitchFamily="34" charset="0"/>
                <a:cs typeface="Arial" panose="020B0604020202020204" pitchFamily="34" charset="0"/>
              </a:rPr>
              <a:t>D</a:t>
            </a:r>
            <a:r>
              <a:rPr lang="de-CH" b="1" i="0" dirty="0">
                <a:solidFill>
                  <a:srgbClr val="0D0D0D"/>
                </a:solidFill>
                <a:effectLst/>
                <a:latin typeface="Arial" panose="020B0604020202020204" pitchFamily="34" charset="0"/>
                <a:cs typeface="Arial" panose="020B0604020202020204" pitchFamily="34" charset="0"/>
              </a:rPr>
              <a:t> _ Login-Erstellung:</a:t>
            </a:r>
            <a:r>
              <a:rPr lang="de-CH" b="0" i="0" dirty="0">
                <a:solidFill>
                  <a:srgbClr val="0D0D0D"/>
                </a:solidFill>
                <a:effectLst/>
                <a:latin typeface="Arial" panose="020B0604020202020204" pitchFamily="34" charset="0"/>
                <a:cs typeface="Arial" panose="020B0604020202020204" pitchFamily="34" charset="0"/>
              </a:rPr>
              <a:t> Das IBBG-Sekretariat erstellt innerhalb von 1-3 Arbeitstagen die Logins.</a:t>
            </a:r>
          </a:p>
          <a:p>
            <a:pPr marL="268288" indent="-268288"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0" indent="0" algn="l">
              <a:buNone/>
              <a:tabLst>
                <a:tab pos="268288" algn="l"/>
              </a:tabLst>
            </a:pPr>
            <a:r>
              <a:rPr lang="fr-FR" b="1" i="0" dirty="0">
                <a:solidFill>
                  <a:srgbClr val="0D0D0D"/>
                </a:solidFill>
                <a:effectLst/>
                <a:highlight>
                  <a:srgbClr val="FFFF00"/>
                </a:highlight>
                <a:latin typeface="Arial" panose="020B0604020202020204" pitchFamily="34" charset="0"/>
                <a:cs typeface="Arial" panose="020B0604020202020204" pitchFamily="34" charset="0"/>
              </a:rPr>
              <a:t>F</a:t>
            </a:r>
            <a:r>
              <a:rPr lang="fr-FR" b="0" i="0" dirty="0">
                <a:solidFill>
                  <a:srgbClr val="0D0D0D"/>
                </a:solidFill>
                <a:effectLst/>
                <a:latin typeface="Arial" panose="020B0604020202020204" pitchFamily="34" charset="0"/>
                <a:cs typeface="Arial" panose="020B0604020202020204" pitchFamily="34" charset="0"/>
              </a:rPr>
              <a:t> _ </a:t>
            </a:r>
            <a:r>
              <a:rPr lang="fr-FR" b="1" i="0" dirty="0">
                <a:solidFill>
                  <a:srgbClr val="0D0D0D"/>
                </a:solidFill>
                <a:effectLst/>
                <a:latin typeface="Arial" panose="020B0604020202020204" pitchFamily="34" charset="0"/>
                <a:cs typeface="Arial" panose="020B0604020202020204" pitchFamily="34" charset="0"/>
              </a:rPr>
              <a:t>Création du login</a:t>
            </a:r>
            <a:r>
              <a:rPr lang="fr-FR" b="0" i="0" dirty="0">
                <a:solidFill>
                  <a:srgbClr val="0D0D0D"/>
                </a:solidFill>
                <a:effectLst/>
                <a:latin typeface="Arial" panose="020B0604020202020204" pitchFamily="34" charset="0"/>
                <a:cs typeface="Arial" panose="020B0604020202020204" pitchFamily="34" charset="0"/>
              </a:rPr>
              <a:t>: le secrétariat de la CIBG crée les logins dans un délai de 1 à 3 jours ouvrables.</a:t>
            </a:r>
          </a:p>
          <a:p>
            <a:pPr marL="268288" indent="-268288" algn="l">
              <a:buFont typeface="+mj-lt"/>
              <a:buAutoNum type="arabicPeriod"/>
              <a:tabLst>
                <a:tab pos="268288" algn="l"/>
              </a:tabLst>
            </a:pPr>
            <a:endParaRPr lang="fr-FR" dirty="0">
              <a:solidFill>
                <a:srgbClr val="0D0D0D"/>
              </a:solidFill>
              <a:latin typeface="Arial" panose="020B0604020202020204" pitchFamily="34" charset="0"/>
              <a:cs typeface="Arial" panose="020B0604020202020204" pitchFamily="34" charset="0"/>
            </a:endParaRPr>
          </a:p>
          <a:p>
            <a:pPr marL="0" indent="0" algn="l">
              <a:buNone/>
              <a:tabLst>
                <a:tab pos="268288" algn="l"/>
              </a:tabLst>
            </a:pPr>
            <a:r>
              <a:rPr lang="it-IT" b="1" i="0" dirty="0">
                <a:solidFill>
                  <a:srgbClr val="0D0D0D"/>
                </a:solidFill>
                <a:effectLst/>
                <a:highlight>
                  <a:srgbClr val="FFFF00"/>
                </a:highlight>
                <a:latin typeface="Arial" panose="020B0604020202020204" pitchFamily="34" charset="0"/>
                <a:cs typeface="Arial" panose="020B0604020202020204" pitchFamily="34" charset="0"/>
              </a:rPr>
              <a:t>I </a:t>
            </a:r>
            <a:r>
              <a:rPr lang="it-IT" b="0" i="0" dirty="0">
                <a:solidFill>
                  <a:srgbClr val="0D0D0D"/>
                </a:solidFill>
                <a:effectLst/>
                <a:latin typeface="Arial" panose="020B0604020202020204" pitchFamily="34" charset="0"/>
                <a:cs typeface="Arial" panose="020B0604020202020204" pitchFamily="34" charset="0"/>
              </a:rPr>
              <a:t>_ </a:t>
            </a:r>
            <a:r>
              <a:rPr lang="it-IT" b="1" i="0" dirty="0">
                <a:solidFill>
                  <a:srgbClr val="0D0D0D"/>
                </a:solidFill>
                <a:effectLst/>
                <a:latin typeface="Arial" panose="020B0604020202020204" pitchFamily="34" charset="0"/>
                <a:cs typeface="Arial" panose="020B0604020202020204" pitchFamily="34" charset="0"/>
              </a:rPr>
              <a:t>Creazione del login</a:t>
            </a:r>
            <a:r>
              <a:rPr lang="it-IT" b="0" i="0" dirty="0">
                <a:solidFill>
                  <a:srgbClr val="0D0D0D"/>
                </a:solidFill>
                <a:effectLst/>
                <a:latin typeface="Arial" panose="020B0604020202020204" pitchFamily="34" charset="0"/>
                <a:cs typeface="Arial" panose="020B0604020202020204" pitchFamily="34" charset="0"/>
              </a:rPr>
              <a:t>: la segreteria dell'IBBG crea i login entro 1-3 giorni lavorativi.</a:t>
            </a:r>
            <a:endParaRPr lang="fr-FR" b="0" i="0" dirty="0">
              <a:solidFill>
                <a:srgbClr val="0D0D0D"/>
              </a:solidFill>
              <a:effectLst/>
              <a:latin typeface="Arial" panose="020B0604020202020204" pitchFamily="34" charset="0"/>
              <a:cs typeface="Arial" panose="020B0604020202020204" pitchFamily="34" charset="0"/>
            </a:endParaRPr>
          </a:p>
          <a:p>
            <a:pPr marL="0" indent="0" algn="l">
              <a:buNone/>
              <a:tabLst>
                <a:tab pos="268288" algn="l"/>
              </a:tabLst>
            </a:pPr>
            <a:endParaRPr lang="fr-FR" dirty="0">
              <a:solidFill>
                <a:srgbClr val="0D0D0D"/>
              </a:solidFill>
              <a:latin typeface="Arial" panose="020B0604020202020204" pitchFamily="34" charset="0"/>
              <a:cs typeface="Arial" panose="020B0604020202020204" pitchFamily="34" charset="0"/>
            </a:endParaRPr>
          </a:p>
          <a:p>
            <a:pPr marL="268288" indent="-268288"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lgn="ctr">
              <a:buNone/>
              <a:tabLst>
                <a:tab pos="268288" algn="l"/>
              </a:tabLst>
            </a:pPr>
            <a:r>
              <a:rPr lang="de-CH" dirty="0">
                <a:solidFill>
                  <a:srgbClr val="0D0D0D"/>
                </a:solidFill>
                <a:highlight>
                  <a:srgbClr val="FFFFCC"/>
                </a:highlight>
                <a:latin typeface="Arial" panose="020B0604020202020204" pitchFamily="34" charset="0"/>
                <a:cs typeface="Arial" panose="020B0604020202020204" pitchFamily="34" charset="0"/>
              </a:rPr>
              <a:t>w</a:t>
            </a:r>
            <a:r>
              <a:rPr lang="de-CH" b="0" i="0" dirty="0">
                <a:solidFill>
                  <a:srgbClr val="0D0D0D"/>
                </a:solidFill>
                <a:effectLst/>
                <a:highlight>
                  <a:srgbClr val="FFFFCC"/>
                </a:highlight>
                <a:latin typeface="Arial" panose="020B0604020202020204" pitchFamily="34" charset="0"/>
                <a:cs typeface="Arial" panose="020B0604020202020204" pitchFamily="34" charset="0"/>
              </a:rPr>
              <a:t>eiter   -  </a:t>
            </a:r>
            <a:r>
              <a:rPr lang="de-CH" b="0" i="0" dirty="0" err="1">
                <a:solidFill>
                  <a:srgbClr val="0D0D0D"/>
                </a:solidFill>
                <a:effectLst/>
                <a:highlight>
                  <a:srgbClr val="FFFFCC"/>
                </a:highlight>
                <a:latin typeface="Arial" panose="020B0604020202020204" pitchFamily="34" charset="0"/>
                <a:cs typeface="Arial" panose="020B0604020202020204" pitchFamily="34" charset="0"/>
              </a:rPr>
              <a:t>continuer</a:t>
            </a:r>
            <a:r>
              <a:rPr lang="de-CH" b="0" i="0" dirty="0">
                <a:solidFill>
                  <a:srgbClr val="0D0D0D"/>
                </a:solidFill>
                <a:effectLst/>
                <a:highlight>
                  <a:srgbClr val="FFFFCC"/>
                </a:highlight>
                <a:latin typeface="Arial" panose="020B0604020202020204" pitchFamily="34" charset="0"/>
                <a:cs typeface="Arial" panose="020B0604020202020204" pitchFamily="34" charset="0"/>
              </a:rPr>
              <a:t>  - di più</a:t>
            </a: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4EB9A5F2-BDF6-8E06-D946-DDC531EEEDB1}"/>
              </a:ext>
            </a:extLst>
          </p:cNvPr>
          <p:cNvSpPr>
            <a:spLocks noGrp="1"/>
          </p:cNvSpPr>
          <p:nvPr>
            <p:ph type="sldNum" sz="quarter" idx="10"/>
          </p:nvPr>
        </p:nvSpPr>
        <p:spPr/>
        <p:txBody>
          <a:bodyPr/>
          <a:lstStyle/>
          <a:p>
            <a:fld id="{8252C88A-D41A-7D48-A8BD-99A2440179C8}" type="slidenum">
              <a:rPr lang="de-DE" smtClean="0"/>
              <a:pPr/>
              <a:t>25</a:t>
            </a:fld>
            <a:endParaRPr lang="de-DE" dirty="0"/>
          </a:p>
        </p:txBody>
      </p:sp>
      <p:sp>
        <p:nvSpPr>
          <p:cNvPr id="7" name="Titel 1">
            <a:extLst>
              <a:ext uri="{FF2B5EF4-FFF2-40B4-BE49-F238E27FC236}">
                <a16:creationId xmlns:a16="http://schemas.microsoft.com/office/drawing/2014/main" id="{5B0FC27B-9814-F54B-BBE3-BDC0323D464A}"/>
              </a:ext>
            </a:extLst>
          </p:cNvPr>
          <p:cNvSpPr txBox="1">
            <a:spLocks/>
          </p:cNvSpPr>
          <p:nvPr/>
        </p:nvSpPr>
        <p:spPr>
          <a:xfrm>
            <a:off x="316357" y="349366"/>
            <a:ext cx="6980266" cy="484293"/>
          </a:xfrm>
          <a:prstGeom prst="rect">
            <a:avLst/>
          </a:prstGeom>
        </p:spPr>
        <p:txBody>
          <a:bodyPr lIns="0" tIns="0" rIns="0" bIns="0"/>
          <a:lstStyle>
            <a:lvl1pPr algn="l" defTabSz="914400" rtl="0" eaLnBrk="1" latinLnBrk="0" hangingPunct="1">
              <a:lnSpc>
                <a:spcPct val="90000"/>
              </a:lnSpc>
              <a:spcBef>
                <a:spcPct val="0"/>
              </a:spcBef>
              <a:buNone/>
              <a:defRPr sz="3000" b="0" i="0" kern="1200" baseline="0">
                <a:solidFill>
                  <a:schemeClr val="tx1"/>
                </a:solidFill>
                <a:latin typeface="Verdana"/>
                <a:ea typeface="+mj-ea"/>
                <a:cs typeface="Verdana"/>
              </a:defRPr>
            </a:lvl1pPr>
          </a:lstStyle>
          <a:p>
            <a:r>
              <a:rPr lang="de-CH" sz="1000" b="1">
                <a:solidFill>
                  <a:srgbClr val="0070C0"/>
                </a:solidFill>
                <a:latin typeface="Arial" panose="020B0604020202020204" pitchFamily="34" charset="0"/>
                <a:cs typeface="Arial" panose="020B0604020202020204" pitchFamily="34" charset="0"/>
              </a:rPr>
              <a:t>Wie kommen Sie zum Login?</a:t>
            </a:r>
            <a:br>
              <a:rPr lang="de-CH" sz="1000" b="1">
                <a:solidFill>
                  <a:srgbClr val="0070C0"/>
                </a:solidFill>
                <a:latin typeface="Arial" panose="020B0604020202020204" pitchFamily="34" charset="0"/>
                <a:cs typeface="Arial" panose="020B0604020202020204" pitchFamily="34" charset="0"/>
              </a:rPr>
            </a:br>
            <a:r>
              <a:rPr lang="de-CH" sz="1000" b="1" i="1">
                <a:latin typeface="Arial" panose="020B0604020202020204" pitchFamily="34" charset="0"/>
                <a:cs typeface="Arial" panose="020B0604020202020204" pitchFamily="34" charset="0"/>
              </a:rPr>
              <a:t>Comment accéder au login ?</a:t>
            </a:r>
            <a:br>
              <a:rPr lang="de-CH" sz="1000" b="1" i="1">
                <a:latin typeface="Arial" panose="020B0604020202020204" pitchFamily="34" charset="0"/>
                <a:cs typeface="Arial" panose="020B0604020202020204" pitchFamily="34" charset="0"/>
              </a:rPr>
            </a:br>
            <a:r>
              <a:rPr lang="de-CH" sz="1000" b="1" i="1">
                <a:latin typeface="Arial" panose="020B0604020202020204" pitchFamily="34" charset="0"/>
                <a:cs typeface="Arial" panose="020B0604020202020204" pitchFamily="34" charset="0"/>
              </a:rPr>
              <a:t>Come si accede?</a:t>
            </a: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br>
              <a:rPr lang="de-CH" sz="2400" b="1">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389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E19A3C-61FE-CFFE-1745-2688409993DE}"/>
              </a:ext>
            </a:extLst>
          </p:cNvPr>
          <p:cNvSpPr>
            <a:spLocks noGrp="1"/>
          </p:cNvSpPr>
          <p:nvPr>
            <p:ph idx="1"/>
          </p:nvPr>
        </p:nvSpPr>
        <p:spPr>
          <a:xfrm>
            <a:off x="386790" y="976669"/>
            <a:ext cx="8397517" cy="5740487"/>
          </a:xfrm>
        </p:spPr>
        <p:txBody>
          <a:bodyPr/>
          <a:lstStyle/>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268288" indent="-268288"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buNone/>
              <a:tabLst>
                <a:tab pos="268288" algn="l"/>
              </a:tabLst>
            </a:pPr>
            <a:r>
              <a:rPr lang="de-CH" b="1" i="0" dirty="0">
                <a:solidFill>
                  <a:srgbClr val="0D0D0D"/>
                </a:solidFill>
                <a:effectLst/>
                <a:highlight>
                  <a:srgbClr val="FFFF00"/>
                </a:highlight>
                <a:latin typeface="Arial" panose="020B0604020202020204" pitchFamily="34" charset="0"/>
                <a:cs typeface="Arial" panose="020B0604020202020204" pitchFamily="34" charset="0"/>
              </a:rPr>
              <a:t>D</a:t>
            </a:r>
            <a:r>
              <a:rPr lang="de-CH" b="1" i="0" dirty="0">
                <a:solidFill>
                  <a:srgbClr val="0D0D0D"/>
                </a:solidFill>
                <a:effectLst/>
                <a:latin typeface="Arial" panose="020B0604020202020204" pitchFamily="34" charset="0"/>
                <a:cs typeface="Arial" panose="020B0604020202020204" pitchFamily="34" charset="0"/>
              </a:rPr>
              <a:t> _ Welcome-Mail: </a:t>
            </a:r>
            <a:r>
              <a:rPr lang="de-CH" b="0" i="0" dirty="0">
                <a:solidFill>
                  <a:srgbClr val="0D0D0D"/>
                </a:solidFill>
                <a:effectLst/>
                <a:latin typeface="Arial" panose="020B0604020202020204" pitchFamily="34" charset="0"/>
                <a:cs typeface="Arial" panose="020B0604020202020204" pitchFamily="34" charset="0"/>
              </a:rPr>
              <a:t>Jeder User erhält</a:t>
            </a:r>
            <a:r>
              <a:rPr lang="de-CH" dirty="0">
                <a:solidFill>
                  <a:srgbClr val="0D0D0D"/>
                </a:solidFill>
                <a:latin typeface="Arial" panose="020B0604020202020204" pitchFamily="34" charset="0"/>
                <a:cs typeface="Arial" panose="020B0604020202020204" pitchFamily="34" charset="0"/>
              </a:rPr>
              <a:t> Eröffnungsbestätigung per Mail. </a:t>
            </a:r>
          </a:p>
          <a:p>
            <a:pPr marL="0" indent="0">
              <a:buNone/>
              <a:tabLst>
                <a:tab pos="268288" algn="l"/>
              </a:tabLst>
            </a:pPr>
            <a:r>
              <a:rPr lang="de-CH" dirty="0">
                <a:solidFill>
                  <a:srgbClr val="0D0D0D"/>
                </a:solidFill>
                <a:latin typeface="Arial" panose="020B0604020202020204" pitchFamily="34" charset="0"/>
                <a:cs typeface="Arial" panose="020B0604020202020204" pitchFamily="34" charset="0"/>
              </a:rPr>
              <a:t>Mit der eigenen E-Mailadresse einloggen, persönliches Passwort mit 2FA vergeben und AGB bestätigen. Lernende bei Bedarf unterstützen.</a:t>
            </a:r>
          </a:p>
          <a:p>
            <a:pPr marL="0" indent="0">
              <a:buNone/>
              <a:tabLst>
                <a:tab pos="268288" algn="l"/>
              </a:tabLst>
            </a:pPr>
            <a:endParaRPr lang="de-CH" dirty="0">
              <a:solidFill>
                <a:srgbClr val="0D0D0D"/>
              </a:solidFill>
              <a:latin typeface="Arial" panose="020B0604020202020204" pitchFamily="34" charset="0"/>
              <a:cs typeface="Arial" panose="020B0604020202020204" pitchFamily="34" charset="0"/>
            </a:endParaRPr>
          </a:p>
          <a:p>
            <a:pPr marL="0" indent="0">
              <a:buNone/>
              <a:tabLst>
                <a:tab pos="268288" algn="l"/>
              </a:tabLst>
            </a:pPr>
            <a:r>
              <a:rPr lang="fr-FR" b="1" dirty="0">
                <a:solidFill>
                  <a:srgbClr val="0D0D0D"/>
                </a:solidFill>
                <a:highlight>
                  <a:srgbClr val="FFFF00"/>
                </a:highlight>
                <a:latin typeface="Arial" panose="020B0604020202020204" pitchFamily="34" charset="0"/>
                <a:cs typeface="Arial" panose="020B0604020202020204" pitchFamily="34" charset="0"/>
              </a:rPr>
              <a:t>F</a:t>
            </a:r>
            <a:r>
              <a:rPr lang="fr-FR" b="1" dirty="0">
                <a:solidFill>
                  <a:srgbClr val="0D0D0D"/>
                </a:solidFill>
                <a:latin typeface="Arial" panose="020B0604020202020204" pitchFamily="34" charset="0"/>
                <a:cs typeface="Arial" panose="020B0604020202020204" pitchFamily="34" charset="0"/>
              </a:rPr>
              <a:t> _ Courrier de bienvenue </a:t>
            </a:r>
            <a:r>
              <a:rPr lang="fr-FR" dirty="0">
                <a:solidFill>
                  <a:srgbClr val="0D0D0D"/>
                </a:solidFill>
                <a:latin typeface="Arial" panose="020B0604020202020204" pitchFamily="34" charset="0"/>
                <a:cs typeface="Arial" panose="020B0604020202020204" pitchFamily="34" charset="0"/>
              </a:rPr>
              <a:t>: Chaque utilisateur reçoit une confirmation d'ouverture par e-mail. Se connecter avec sa propre adresse e-mail, attribuer un mot de passe personnel avec 2FA et confirmer les CG. Soutenir les apprenants si nécessaire.</a:t>
            </a:r>
          </a:p>
          <a:p>
            <a:pPr marL="0" indent="0">
              <a:buNone/>
              <a:tabLst>
                <a:tab pos="268288" algn="l"/>
              </a:tabLst>
            </a:pPr>
            <a:endParaRPr lang="fr-FR" dirty="0">
              <a:solidFill>
                <a:srgbClr val="0D0D0D"/>
              </a:solidFill>
              <a:latin typeface="Arial" panose="020B0604020202020204" pitchFamily="34" charset="0"/>
              <a:cs typeface="Arial" panose="020B0604020202020204" pitchFamily="34" charset="0"/>
            </a:endParaRPr>
          </a:p>
          <a:p>
            <a:pPr marL="0" indent="0">
              <a:buNone/>
              <a:tabLst>
                <a:tab pos="268288" algn="l"/>
              </a:tabLst>
            </a:pPr>
            <a:r>
              <a:rPr lang="it-IT" b="1" dirty="0">
                <a:solidFill>
                  <a:srgbClr val="0D0D0D"/>
                </a:solidFill>
                <a:highlight>
                  <a:srgbClr val="FFFF00"/>
                </a:highlight>
                <a:latin typeface="Arial" panose="020B0604020202020204" pitchFamily="34" charset="0"/>
                <a:cs typeface="Arial" panose="020B0604020202020204" pitchFamily="34" charset="0"/>
              </a:rPr>
              <a:t>I</a:t>
            </a:r>
            <a:r>
              <a:rPr lang="it-IT" b="1" dirty="0">
                <a:solidFill>
                  <a:srgbClr val="0D0D0D"/>
                </a:solidFill>
                <a:latin typeface="Arial" panose="020B0604020202020204" pitchFamily="34" charset="0"/>
                <a:cs typeface="Arial" panose="020B0604020202020204" pitchFamily="34" charset="0"/>
              </a:rPr>
              <a:t> _ Mail di benvenuto: </a:t>
            </a:r>
            <a:r>
              <a:rPr lang="it-IT" dirty="0">
                <a:solidFill>
                  <a:srgbClr val="0D0D0D"/>
                </a:solidFill>
                <a:latin typeface="Arial" panose="020B0604020202020204" pitchFamily="34" charset="0"/>
                <a:cs typeface="Arial" panose="020B0604020202020204" pitchFamily="34" charset="0"/>
              </a:rPr>
              <a:t>Ogni utente riceve una conferma di apertura via e-mail. Accedere con il proprio indirizzo e-mail, assegnare una password personale con 2FA e confermare i termini e le condizioni. Se necessario, i discenti del supporto.</a:t>
            </a:r>
          </a:p>
          <a:p>
            <a:pPr marL="0" indent="0">
              <a:buNone/>
              <a:tabLst>
                <a:tab pos="268288" algn="l"/>
              </a:tabLst>
            </a:pPr>
            <a:endParaRPr lang="it-IT" dirty="0">
              <a:solidFill>
                <a:srgbClr val="0D0D0D"/>
              </a:solidFill>
              <a:latin typeface="Arial" panose="020B0604020202020204" pitchFamily="34" charset="0"/>
              <a:cs typeface="Arial" panose="020B0604020202020204" pitchFamily="34" charset="0"/>
            </a:endParaRPr>
          </a:p>
          <a:p>
            <a:pPr marL="0" indent="0" algn="ctr">
              <a:buNone/>
              <a:tabLst>
                <a:tab pos="268288" algn="l"/>
              </a:tabLst>
            </a:pPr>
            <a:r>
              <a:rPr lang="de-CH" dirty="0">
                <a:solidFill>
                  <a:srgbClr val="0D0D0D"/>
                </a:solidFill>
                <a:highlight>
                  <a:srgbClr val="FFFFCC"/>
                </a:highlight>
                <a:latin typeface="Arial" panose="020B0604020202020204" pitchFamily="34" charset="0"/>
                <a:cs typeface="Arial" panose="020B0604020202020204" pitchFamily="34" charset="0"/>
              </a:rPr>
              <a:t>w</a:t>
            </a:r>
            <a:r>
              <a:rPr lang="de-CH" b="0" i="0" dirty="0">
                <a:solidFill>
                  <a:srgbClr val="0D0D0D"/>
                </a:solidFill>
                <a:effectLst/>
                <a:highlight>
                  <a:srgbClr val="FFFFCC"/>
                </a:highlight>
                <a:latin typeface="Arial" panose="020B0604020202020204" pitchFamily="34" charset="0"/>
                <a:cs typeface="Arial" panose="020B0604020202020204" pitchFamily="34" charset="0"/>
              </a:rPr>
              <a:t>eiter   -  </a:t>
            </a:r>
            <a:r>
              <a:rPr lang="de-CH" b="0" i="0" dirty="0" err="1">
                <a:solidFill>
                  <a:srgbClr val="0D0D0D"/>
                </a:solidFill>
                <a:effectLst/>
                <a:highlight>
                  <a:srgbClr val="FFFFCC"/>
                </a:highlight>
                <a:latin typeface="Arial" panose="020B0604020202020204" pitchFamily="34" charset="0"/>
                <a:cs typeface="Arial" panose="020B0604020202020204" pitchFamily="34" charset="0"/>
              </a:rPr>
              <a:t>continuer</a:t>
            </a:r>
            <a:r>
              <a:rPr lang="de-CH" b="0" i="0" dirty="0">
                <a:solidFill>
                  <a:srgbClr val="0D0D0D"/>
                </a:solidFill>
                <a:effectLst/>
                <a:highlight>
                  <a:srgbClr val="FFFFCC"/>
                </a:highlight>
                <a:latin typeface="Arial" panose="020B0604020202020204" pitchFamily="34" charset="0"/>
                <a:cs typeface="Arial" panose="020B0604020202020204" pitchFamily="34" charset="0"/>
              </a:rPr>
              <a:t>  - di più</a:t>
            </a:r>
          </a:p>
          <a:p>
            <a:pPr marL="0" indent="0">
              <a:buNone/>
              <a:tabLst>
                <a:tab pos="268288" algn="l"/>
              </a:tabLst>
            </a:pPr>
            <a:endParaRPr lang="de-CH" dirty="0">
              <a:solidFill>
                <a:srgbClr val="0D0D0D"/>
              </a:solidFill>
              <a:latin typeface="Arial" panose="020B0604020202020204" pitchFamily="34" charset="0"/>
              <a:cs typeface="Arial" panose="020B0604020202020204" pitchFamily="34" charset="0"/>
            </a:endParaRPr>
          </a:p>
          <a:p>
            <a:pPr marL="268288" indent="-268288">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9CF31289-6232-C943-616D-4644A88DC9CA}"/>
              </a:ext>
            </a:extLst>
          </p:cNvPr>
          <p:cNvSpPr>
            <a:spLocks noGrp="1"/>
          </p:cNvSpPr>
          <p:nvPr>
            <p:ph type="sldNum" sz="quarter" idx="10"/>
          </p:nvPr>
        </p:nvSpPr>
        <p:spPr/>
        <p:txBody>
          <a:bodyPr/>
          <a:lstStyle/>
          <a:p>
            <a:fld id="{8252C88A-D41A-7D48-A8BD-99A2440179C8}" type="slidenum">
              <a:rPr lang="de-DE" smtClean="0"/>
              <a:pPr/>
              <a:t>26</a:t>
            </a:fld>
            <a:endParaRPr lang="de-DE" dirty="0"/>
          </a:p>
        </p:txBody>
      </p:sp>
      <p:sp>
        <p:nvSpPr>
          <p:cNvPr id="7" name="Titel 1">
            <a:extLst>
              <a:ext uri="{FF2B5EF4-FFF2-40B4-BE49-F238E27FC236}">
                <a16:creationId xmlns:a16="http://schemas.microsoft.com/office/drawing/2014/main" id="{BBECC7D1-A0CF-CFCE-A95C-D571A8A9D275}"/>
              </a:ext>
            </a:extLst>
          </p:cNvPr>
          <p:cNvSpPr>
            <a:spLocks noGrp="1"/>
          </p:cNvSpPr>
          <p:nvPr>
            <p:ph type="title"/>
          </p:nvPr>
        </p:nvSpPr>
        <p:spPr>
          <a:xfrm>
            <a:off x="316357" y="349366"/>
            <a:ext cx="6980266" cy="484293"/>
          </a:xfrm>
        </p:spPr>
        <p:txBody>
          <a:bodyPr/>
          <a:lstStyle/>
          <a:p>
            <a:r>
              <a:rPr lang="de-CH" sz="1000" b="1" dirty="0">
                <a:solidFill>
                  <a:srgbClr val="0070C0"/>
                </a:solidFill>
                <a:latin typeface="Arial" panose="020B0604020202020204" pitchFamily="34" charset="0"/>
                <a:cs typeface="Arial" panose="020B0604020202020204" pitchFamily="34" charset="0"/>
              </a:rPr>
              <a:t>Wie kommen Sie zum Login?</a:t>
            </a:r>
            <a:br>
              <a:rPr lang="de-CH" sz="1000" b="1" dirty="0">
                <a:solidFill>
                  <a:srgbClr val="0070C0"/>
                </a:solidFill>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Comment </a:t>
            </a:r>
            <a:r>
              <a:rPr lang="de-CH" sz="1000" b="1" i="1" dirty="0" err="1">
                <a:latin typeface="Arial" panose="020B0604020202020204" pitchFamily="34" charset="0"/>
                <a:cs typeface="Arial" panose="020B0604020202020204" pitchFamily="34" charset="0"/>
              </a:rPr>
              <a:t>accéder</a:t>
            </a:r>
            <a:r>
              <a:rPr lang="de-CH" sz="1000" b="1" i="1" dirty="0">
                <a:latin typeface="Arial" panose="020B0604020202020204" pitchFamily="34" charset="0"/>
                <a:cs typeface="Arial" panose="020B0604020202020204" pitchFamily="34" charset="0"/>
              </a:rPr>
              <a:t> au </a:t>
            </a:r>
            <a:r>
              <a:rPr lang="de-CH" sz="1000" b="1" i="1" dirty="0" err="1">
                <a:latin typeface="Arial" panose="020B0604020202020204" pitchFamily="34" charset="0"/>
                <a:cs typeface="Arial" panose="020B0604020202020204" pitchFamily="34" charset="0"/>
              </a:rPr>
              <a:t>login</a:t>
            </a:r>
            <a:r>
              <a:rPr lang="de-CH" sz="1000" b="1" i="1" dirty="0">
                <a:latin typeface="Arial" panose="020B0604020202020204" pitchFamily="34" charset="0"/>
                <a:cs typeface="Arial" panose="020B0604020202020204" pitchFamily="34" charset="0"/>
              </a:rPr>
              <a:t> ?</a:t>
            </a:r>
            <a:br>
              <a:rPr lang="de-CH" sz="1000" b="1" i="1" dirty="0">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Come si </a:t>
            </a:r>
            <a:r>
              <a:rPr lang="de-CH" sz="1000" b="1" i="1" dirty="0" err="1">
                <a:latin typeface="Arial" panose="020B0604020202020204" pitchFamily="34" charset="0"/>
                <a:cs typeface="Arial" panose="020B0604020202020204" pitchFamily="34" charset="0"/>
              </a:rPr>
              <a:t>accede</a:t>
            </a:r>
            <a:r>
              <a:rPr lang="de-CH" sz="1000" b="1" i="1" dirty="0">
                <a:latin typeface="Arial" panose="020B0604020202020204" pitchFamily="34" charset="0"/>
                <a:cs typeface="Arial" panose="020B0604020202020204" pitchFamily="34" charset="0"/>
              </a:rPr>
              <a:t>?</a:t>
            </a: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756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5090E-1D8F-FB85-CD18-596BDD4CC4F2}"/>
              </a:ext>
            </a:extLst>
          </p:cNvPr>
          <p:cNvSpPr>
            <a:spLocks noGrp="1"/>
          </p:cNvSpPr>
          <p:nvPr>
            <p:ph type="title"/>
          </p:nvPr>
        </p:nvSpPr>
        <p:spPr>
          <a:xfrm>
            <a:off x="632714" y="3600880"/>
            <a:ext cx="6980266" cy="484293"/>
          </a:xfrm>
        </p:spPr>
        <p:txBody>
          <a:bodyPr/>
          <a:lstStyle/>
          <a:p>
            <a:r>
              <a:rPr lang="de-CH" sz="2000" b="1" dirty="0">
                <a:solidFill>
                  <a:srgbClr val="0070C0"/>
                </a:solidFill>
                <a:latin typeface="Arial" panose="020B0604020202020204" pitchFamily="34" charset="0"/>
                <a:cs typeface="Arial" panose="020B0604020202020204" pitchFamily="34" charset="0"/>
                <a:hlinkClick r:id="rId2"/>
              </a:rPr>
              <a:t>https://www.ibbg.ch/de-ch/Skillpartout/Anleitungen</a:t>
            </a:r>
            <a:br>
              <a:rPr lang="de-CH" sz="2000" b="1" dirty="0">
                <a:solidFill>
                  <a:srgbClr val="0070C0"/>
                </a:solidFill>
                <a:latin typeface="Arial" panose="020B0604020202020204" pitchFamily="34" charset="0"/>
                <a:cs typeface="Arial" panose="020B0604020202020204" pitchFamily="34" charset="0"/>
              </a:rPr>
            </a:br>
            <a:br>
              <a:rPr lang="de-CH" sz="2000" b="1" dirty="0">
                <a:solidFill>
                  <a:srgbClr val="0070C0"/>
                </a:solidFill>
                <a:latin typeface="Arial" panose="020B0604020202020204" pitchFamily="34" charset="0"/>
                <a:cs typeface="Arial" panose="020B0604020202020204" pitchFamily="34" charset="0"/>
              </a:rPr>
            </a:br>
            <a:br>
              <a:rPr lang="de-CH" sz="2000" b="1" dirty="0">
                <a:solidFill>
                  <a:srgbClr val="0070C0"/>
                </a:solidFill>
                <a:latin typeface="Arial" panose="020B0604020202020204" pitchFamily="34" charset="0"/>
                <a:cs typeface="Arial" panose="020B0604020202020204" pitchFamily="34" charset="0"/>
              </a:rPr>
            </a:br>
            <a:endParaRPr lang="de-DE" sz="2000" b="1" dirty="0">
              <a:solidFill>
                <a:srgbClr val="0070C0"/>
              </a:solidFill>
              <a:latin typeface="Arial" panose="020B0604020202020204" pitchFamily="34" charset="0"/>
              <a:cs typeface="Arial" panose="020B0604020202020204" pitchFamily="34" charset="0"/>
            </a:endParaRPr>
          </a:p>
        </p:txBody>
      </p:sp>
      <p:sp>
        <p:nvSpPr>
          <p:cNvPr id="21" name="Inhaltsplatzhalter 2">
            <a:extLst>
              <a:ext uri="{FF2B5EF4-FFF2-40B4-BE49-F238E27FC236}">
                <a16:creationId xmlns:a16="http://schemas.microsoft.com/office/drawing/2014/main" id="{F175144C-B3D5-542E-6E51-AC7E95E98AD4}"/>
              </a:ext>
            </a:extLst>
          </p:cNvPr>
          <p:cNvSpPr txBox="1">
            <a:spLocks/>
          </p:cNvSpPr>
          <p:nvPr/>
        </p:nvSpPr>
        <p:spPr>
          <a:xfrm>
            <a:off x="338026" y="4078864"/>
            <a:ext cx="8336419" cy="2514742"/>
          </a:xfrm>
          <a:prstGeom prst="rect">
            <a:avLst/>
          </a:prstGeom>
          <a:scene3d>
            <a:camera prst="orthographicFront"/>
            <a:lightRig rig="threePt" dir="t"/>
          </a:scene3d>
          <a:sp3d contourW="38100">
            <a:contourClr>
              <a:srgbClr val="FFC000"/>
            </a:contourClr>
          </a:sp3d>
        </p:spPr>
        <p:txBody>
          <a:bodyPr lIns="0" tIns="0" rIns="0" bIns="0"/>
          <a:lstStyle>
            <a:lvl1pPr marL="180000" indent="-180000" algn="l" defTabSz="914400" rtl="0" eaLnBrk="1" latinLnBrk="0" hangingPunct="1">
              <a:lnSpc>
                <a:spcPct val="120000"/>
              </a:lnSpc>
              <a:spcBef>
                <a:spcPts val="0"/>
              </a:spcBef>
              <a:buFont typeface="Lucida Grande"/>
              <a:buChar char="›"/>
              <a:tabLst>
                <a:tab pos="177800" algn="l"/>
              </a:tabLst>
              <a:defRPr sz="1800" b="0" i="0" kern="1200">
                <a:solidFill>
                  <a:schemeClr val="tx1"/>
                </a:solidFill>
                <a:latin typeface="Verdana"/>
                <a:ea typeface="+mn-ea"/>
                <a:cs typeface="Verdana"/>
              </a:defRPr>
            </a:lvl1pPr>
            <a:lvl2pPr marL="177800" indent="-1778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2pPr>
            <a:lvl3pPr marL="360000" indent="-1800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3pPr>
            <a:lvl4pPr marL="540000" indent="-1800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4pPr>
            <a:lvl5pPr marL="720000" indent="-1800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5pPr>
            <a:lvl6pPr marL="900000" indent="-180000" algn="l" defTabSz="914400" rtl="0" eaLnBrk="1" latinLnBrk="0" hangingPunct="1">
              <a:lnSpc>
                <a:spcPct val="120000"/>
              </a:lnSpc>
              <a:spcBef>
                <a:spcPts val="0"/>
              </a:spcBef>
              <a:buFont typeface="Lucida Grande"/>
              <a:buChar char="›"/>
              <a:defRPr sz="1800" kern="1200">
                <a:solidFill>
                  <a:schemeClr val="tx1"/>
                </a:solidFill>
                <a:latin typeface="Verdana"/>
                <a:ea typeface="+mn-ea"/>
                <a:cs typeface="Verdan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e-CH" sz="1400" dirty="0">
              <a:highlight>
                <a:srgbClr val="FFFF00"/>
              </a:highlight>
            </a:endParaRPr>
          </a:p>
          <a:p>
            <a:pPr algn="ctr"/>
            <a:r>
              <a:rPr lang="de-CH" sz="1400" b="1" dirty="0">
                <a:highlight>
                  <a:srgbClr val="FFFF00"/>
                </a:highlight>
              </a:rPr>
              <a:t>D</a:t>
            </a:r>
            <a:r>
              <a:rPr lang="de-CH" sz="1400" dirty="0"/>
              <a:t> _ Excel Datei downloaden - Daten erfassen – Excelliste an IBBG senden an: (</a:t>
            </a:r>
            <a:r>
              <a:rPr lang="de-CH" sz="1400" dirty="0">
                <a:hlinkClick r:id="rId3">
                  <a:extLst>
                    <a:ext uri="{A12FA001-AC4F-418D-AE19-62706E023703}">
                      <ahyp:hlinkClr xmlns:ahyp="http://schemas.microsoft.com/office/drawing/2018/hyperlinkcolor" val="tx"/>
                    </a:ext>
                  </a:extLst>
                </a:hlinkClick>
              </a:rPr>
              <a:t>sekretariat@ibbg.ch</a:t>
            </a:r>
            <a:r>
              <a:rPr lang="de-CH" sz="1400" dirty="0"/>
              <a:t>). </a:t>
            </a:r>
          </a:p>
          <a:p>
            <a:pPr algn="ctr"/>
            <a:endParaRPr lang="de-CH" sz="1400" dirty="0"/>
          </a:p>
          <a:p>
            <a:pPr algn="ctr"/>
            <a:r>
              <a:rPr lang="fr-FR" sz="1400" b="1" dirty="0">
                <a:highlight>
                  <a:srgbClr val="FFFF00"/>
                </a:highlight>
              </a:rPr>
              <a:t>F</a:t>
            </a:r>
            <a:r>
              <a:rPr lang="fr-FR" sz="1400" dirty="0"/>
              <a:t> _ Télécharger le fichier Excel - Saisir les données - Envoyer la liste Excel à l'IBBG (</a:t>
            </a:r>
            <a:r>
              <a:rPr lang="fr-FR" sz="1400" dirty="0">
                <a:hlinkClick r:id="rId3"/>
              </a:rPr>
              <a:t>sekretariat@ibbg.ch</a:t>
            </a:r>
            <a:r>
              <a:rPr lang="fr-FR" sz="1400" dirty="0"/>
              <a:t>).</a:t>
            </a:r>
          </a:p>
          <a:p>
            <a:pPr algn="ctr"/>
            <a:endParaRPr lang="de-CH" sz="1400" dirty="0"/>
          </a:p>
          <a:p>
            <a:pPr algn="ctr"/>
            <a:r>
              <a:rPr lang="it-IT" sz="1400" b="1" dirty="0">
                <a:highlight>
                  <a:srgbClr val="FFFF00"/>
                </a:highlight>
              </a:rPr>
              <a:t>I</a:t>
            </a:r>
            <a:r>
              <a:rPr lang="it-IT" sz="1400" dirty="0"/>
              <a:t> _ Scaricare il file Excel - inserire i dati - inviare l'elenco Excel a IBBG (sekretariat@ibbg.ch). </a:t>
            </a:r>
            <a:endParaRPr lang="de-CH" sz="1400" dirty="0"/>
          </a:p>
        </p:txBody>
      </p:sp>
      <p:sp>
        <p:nvSpPr>
          <p:cNvPr id="22" name="Inhaltsplatzhalter 2">
            <a:extLst>
              <a:ext uri="{FF2B5EF4-FFF2-40B4-BE49-F238E27FC236}">
                <a16:creationId xmlns:a16="http://schemas.microsoft.com/office/drawing/2014/main" id="{98A12244-562D-F2EB-0F6D-99E4F4659D43}"/>
              </a:ext>
            </a:extLst>
          </p:cNvPr>
          <p:cNvSpPr txBox="1">
            <a:spLocks/>
          </p:cNvSpPr>
          <p:nvPr/>
        </p:nvSpPr>
        <p:spPr>
          <a:xfrm>
            <a:off x="296995" y="914258"/>
            <a:ext cx="8336419" cy="2514742"/>
          </a:xfrm>
          <a:prstGeom prst="rect">
            <a:avLst/>
          </a:prstGeom>
          <a:scene3d>
            <a:camera prst="orthographicFront"/>
            <a:lightRig rig="threePt" dir="t"/>
          </a:scene3d>
          <a:sp3d contourW="38100">
            <a:contourClr>
              <a:srgbClr val="FFC000"/>
            </a:contourClr>
          </a:sp3d>
        </p:spPr>
        <p:txBody>
          <a:bodyPr lIns="0" tIns="0" rIns="0" bIns="0"/>
          <a:lstStyle>
            <a:lvl1pPr marL="180000" indent="-180000" algn="l" defTabSz="914400" rtl="0" eaLnBrk="1" latinLnBrk="0" hangingPunct="1">
              <a:lnSpc>
                <a:spcPct val="120000"/>
              </a:lnSpc>
              <a:spcBef>
                <a:spcPts val="0"/>
              </a:spcBef>
              <a:buFont typeface="Lucida Grande"/>
              <a:buChar char="›"/>
              <a:tabLst>
                <a:tab pos="177800" algn="l"/>
              </a:tabLst>
              <a:defRPr sz="1800" b="0" i="0" kern="1200">
                <a:solidFill>
                  <a:schemeClr val="tx1"/>
                </a:solidFill>
                <a:latin typeface="Verdana"/>
                <a:ea typeface="+mn-ea"/>
                <a:cs typeface="Verdana"/>
              </a:defRPr>
            </a:lvl1pPr>
            <a:lvl2pPr marL="177800" indent="-1778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2pPr>
            <a:lvl3pPr marL="360000" indent="-1800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3pPr>
            <a:lvl4pPr marL="540000" indent="-1800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4pPr>
            <a:lvl5pPr marL="720000" indent="-180000" algn="l" defTabSz="914400" rtl="0" eaLnBrk="1" latinLnBrk="0" hangingPunct="1">
              <a:lnSpc>
                <a:spcPct val="120000"/>
              </a:lnSpc>
              <a:spcBef>
                <a:spcPts val="0"/>
              </a:spcBef>
              <a:buFont typeface="Lucida Grande"/>
              <a:buChar char="›"/>
              <a:tabLst>
                <a:tab pos="180975" algn="l"/>
              </a:tabLst>
              <a:defRPr sz="1800" b="0" i="0" kern="1200">
                <a:solidFill>
                  <a:schemeClr val="tx1"/>
                </a:solidFill>
                <a:latin typeface="Verdana"/>
                <a:ea typeface="+mn-ea"/>
                <a:cs typeface="Verdana"/>
              </a:defRPr>
            </a:lvl5pPr>
            <a:lvl6pPr marL="900000" indent="-180000" algn="l" defTabSz="914400" rtl="0" eaLnBrk="1" latinLnBrk="0" hangingPunct="1">
              <a:lnSpc>
                <a:spcPct val="120000"/>
              </a:lnSpc>
              <a:spcBef>
                <a:spcPts val="0"/>
              </a:spcBef>
              <a:buFont typeface="Lucida Grande"/>
              <a:buChar char="›"/>
              <a:defRPr sz="1800" kern="1200">
                <a:solidFill>
                  <a:schemeClr val="tx1"/>
                </a:solidFill>
                <a:latin typeface="Verdana"/>
                <a:ea typeface="+mn-ea"/>
                <a:cs typeface="Verdan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de-CH" sz="1400" dirty="0">
              <a:highlight>
                <a:srgbClr val="FFFF00"/>
              </a:highlight>
            </a:endParaRPr>
          </a:p>
          <a:p>
            <a:pPr algn="ctr"/>
            <a:r>
              <a:rPr lang="de-CH" sz="1400" b="1" dirty="0">
                <a:highlight>
                  <a:srgbClr val="FFFF00"/>
                </a:highlight>
              </a:rPr>
              <a:t>D</a:t>
            </a:r>
            <a:r>
              <a:rPr lang="de-CH" sz="1400" dirty="0"/>
              <a:t> _ </a:t>
            </a:r>
            <a:r>
              <a:rPr lang="de-CH" sz="1400" b="1" dirty="0"/>
              <a:t>Wichtig</a:t>
            </a:r>
            <a:r>
              <a:rPr lang="de-CH" sz="1400" dirty="0"/>
              <a:t>: ohne </a:t>
            </a:r>
            <a:r>
              <a:rPr lang="de-CH" sz="1400" dirty="0" err="1"/>
              <a:t>Skillpartout</a:t>
            </a:r>
            <a:r>
              <a:rPr lang="de-CH" sz="1400" dirty="0"/>
              <a:t>-Login kann keine Bestellung für das digitale UNICUT erfolgreich freigeschaltet werden.</a:t>
            </a:r>
          </a:p>
          <a:p>
            <a:pPr algn="ctr"/>
            <a:endParaRPr lang="de-CH" sz="1400" dirty="0"/>
          </a:p>
          <a:p>
            <a:pPr algn="ctr"/>
            <a:r>
              <a:rPr lang="fr-FR" sz="1400" b="1" dirty="0">
                <a:highlight>
                  <a:srgbClr val="FFFF00"/>
                </a:highlight>
              </a:rPr>
              <a:t>F</a:t>
            </a:r>
            <a:r>
              <a:rPr lang="fr-FR" sz="1400" dirty="0"/>
              <a:t> _ </a:t>
            </a:r>
            <a:r>
              <a:rPr lang="fr-FR" sz="1400" b="1" dirty="0"/>
              <a:t>Important</a:t>
            </a:r>
            <a:r>
              <a:rPr lang="fr-FR" sz="1400" dirty="0"/>
              <a:t>: sans login </a:t>
            </a:r>
            <a:r>
              <a:rPr lang="fr-FR" sz="1400" dirty="0" err="1"/>
              <a:t>Skillpartout</a:t>
            </a:r>
            <a:r>
              <a:rPr lang="fr-FR" sz="1400" dirty="0"/>
              <a:t>, aucune commande ne peut être validée avec succès pour l'UNICUT numérique. </a:t>
            </a:r>
          </a:p>
          <a:p>
            <a:pPr algn="ctr"/>
            <a:endParaRPr lang="fr-FR" sz="1400" dirty="0"/>
          </a:p>
          <a:p>
            <a:pPr algn="ctr"/>
            <a:r>
              <a:rPr lang="it-IT" sz="1400" b="1" dirty="0">
                <a:highlight>
                  <a:srgbClr val="FFFF00"/>
                </a:highlight>
              </a:rPr>
              <a:t>I</a:t>
            </a:r>
            <a:r>
              <a:rPr lang="it-IT" sz="1400" dirty="0"/>
              <a:t> _ </a:t>
            </a:r>
            <a:r>
              <a:rPr lang="it-IT" sz="1400" b="1" dirty="0"/>
              <a:t>Importante</a:t>
            </a:r>
            <a:r>
              <a:rPr lang="it-IT" sz="1400" dirty="0"/>
              <a:t>: nessun ordine può essere attivato con successo per l'UNICUT digitale senza un login </a:t>
            </a:r>
            <a:r>
              <a:rPr lang="it-IT" sz="1400" dirty="0" err="1"/>
              <a:t>Skillpartout</a:t>
            </a:r>
            <a:r>
              <a:rPr lang="it-IT" sz="1400" dirty="0"/>
              <a:t>.</a:t>
            </a:r>
            <a:endParaRPr lang="de-CH" sz="1400" dirty="0"/>
          </a:p>
        </p:txBody>
      </p:sp>
      <p:pic>
        <p:nvPicPr>
          <p:cNvPr id="6" name="Grafik 5">
            <a:extLst>
              <a:ext uri="{FF2B5EF4-FFF2-40B4-BE49-F238E27FC236}">
                <a16:creationId xmlns:a16="http://schemas.microsoft.com/office/drawing/2014/main" id="{89915F11-AAC6-0FEB-E824-E227C8DF32C6}"/>
              </a:ext>
            </a:extLst>
          </p:cNvPr>
          <p:cNvPicPr>
            <a:picLocks noChangeAspect="1"/>
          </p:cNvPicPr>
          <p:nvPr/>
        </p:nvPicPr>
        <p:blipFill>
          <a:blip r:embed="rId4"/>
          <a:stretch>
            <a:fillRect/>
          </a:stretch>
        </p:blipFill>
        <p:spPr>
          <a:xfrm>
            <a:off x="7098518" y="3506932"/>
            <a:ext cx="2045482" cy="800103"/>
          </a:xfrm>
          <a:prstGeom prst="rect">
            <a:avLst/>
          </a:prstGeom>
        </p:spPr>
      </p:pic>
      <p:sp>
        <p:nvSpPr>
          <p:cNvPr id="7" name="Foliennummernplatzhalter 6">
            <a:extLst>
              <a:ext uri="{FF2B5EF4-FFF2-40B4-BE49-F238E27FC236}">
                <a16:creationId xmlns:a16="http://schemas.microsoft.com/office/drawing/2014/main" id="{597C4EC7-CB6B-CF0C-F144-1B2543A78693}"/>
              </a:ext>
            </a:extLst>
          </p:cNvPr>
          <p:cNvSpPr>
            <a:spLocks noGrp="1"/>
          </p:cNvSpPr>
          <p:nvPr>
            <p:ph type="sldNum" sz="quarter" idx="10"/>
          </p:nvPr>
        </p:nvSpPr>
        <p:spPr>
          <a:xfrm>
            <a:off x="296995" y="402954"/>
            <a:ext cx="7798825" cy="372745"/>
          </a:xfrm>
        </p:spPr>
        <p:txBody>
          <a:bodyPr/>
          <a:lstStyle/>
          <a:p>
            <a:pPr algn="ctr"/>
            <a:r>
              <a:rPr lang="de-DE" sz="1600" b="1" dirty="0"/>
              <a:t>ZUSAMMENFASSUNG / </a:t>
            </a:r>
            <a:r>
              <a:rPr lang="de-DE" sz="1600" b="1" dirty="0" err="1"/>
              <a:t>Resumé</a:t>
            </a:r>
            <a:endParaRPr lang="de-DE" sz="1600" b="1" dirty="0"/>
          </a:p>
        </p:txBody>
      </p:sp>
      <p:sp>
        <p:nvSpPr>
          <p:cNvPr id="4" name="Titel 1">
            <a:extLst>
              <a:ext uri="{FF2B5EF4-FFF2-40B4-BE49-F238E27FC236}">
                <a16:creationId xmlns:a16="http://schemas.microsoft.com/office/drawing/2014/main" id="{DFFA49D9-F8F8-065E-6A79-73C28265DF36}"/>
              </a:ext>
            </a:extLst>
          </p:cNvPr>
          <p:cNvSpPr txBox="1">
            <a:spLocks/>
          </p:cNvSpPr>
          <p:nvPr/>
        </p:nvSpPr>
        <p:spPr>
          <a:xfrm>
            <a:off x="316357" y="201101"/>
            <a:ext cx="6980266" cy="484293"/>
          </a:xfrm>
          <a:prstGeom prst="rect">
            <a:avLst/>
          </a:prstGeom>
        </p:spPr>
        <p:txBody>
          <a:bodyPr lIns="0" tIns="0" rIns="0" bIns="0"/>
          <a:lstStyle>
            <a:lvl1pPr algn="l" defTabSz="914400" rtl="0" eaLnBrk="1" latinLnBrk="0" hangingPunct="1">
              <a:lnSpc>
                <a:spcPct val="90000"/>
              </a:lnSpc>
              <a:spcBef>
                <a:spcPct val="0"/>
              </a:spcBef>
              <a:buNone/>
              <a:defRPr sz="3000" b="0" i="0" kern="1200" baseline="0">
                <a:solidFill>
                  <a:schemeClr val="tx1"/>
                </a:solidFill>
                <a:latin typeface="Verdana"/>
                <a:ea typeface="+mj-ea"/>
                <a:cs typeface="Verdana"/>
              </a:defRPr>
            </a:lvl1pPr>
          </a:lstStyle>
          <a:p>
            <a:r>
              <a:rPr lang="de-CH" sz="1000" b="1" dirty="0">
                <a:solidFill>
                  <a:srgbClr val="0070C0"/>
                </a:solidFill>
                <a:latin typeface="Arial" panose="020B0604020202020204" pitchFamily="34" charset="0"/>
                <a:cs typeface="Arial" panose="020B0604020202020204" pitchFamily="34" charset="0"/>
              </a:rPr>
              <a:t>Wie kommen Sie zum Login?</a:t>
            </a:r>
            <a:br>
              <a:rPr lang="de-CH" sz="1000" b="1" dirty="0">
                <a:solidFill>
                  <a:srgbClr val="0070C0"/>
                </a:solidFill>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Comment </a:t>
            </a:r>
            <a:r>
              <a:rPr lang="de-CH" sz="1000" b="1" i="1" dirty="0" err="1">
                <a:latin typeface="Arial" panose="020B0604020202020204" pitchFamily="34" charset="0"/>
                <a:cs typeface="Arial" panose="020B0604020202020204" pitchFamily="34" charset="0"/>
              </a:rPr>
              <a:t>accéder</a:t>
            </a:r>
            <a:r>
              <a:rPr lang="de-CH" sz="1000" b="1" i="1" dirty="0">
                <a:latin typeface="Arial" panose="020B0604020202020204" pitchFamily="34" charset="0"/>
                <a:cs typeface="Arial" panose="020B0604020202020204" pitchFamily="34" charset="0"/>
              </a:rPr>
              <a:t> au </a:t>
            </a:r>
            <a:r>
              <a:rPr lang="de-CH" sz="1000" b="1" i="1" dirty="0" err="1">
                <a:latin typeface="Arial" panose="020B0604020202020204" pitchFamily="34" charset="0"/>
                <a:cs typeface="Arial" panose="020B0604020202020204" pitchFamily="34" charset="0"/>
              </a:rPr>
              <a:t>login</a:t>
            </a:r>
            <a:r>
              <a:rPr lang="de-CH" sz="1000" b="1" i="1" dirty="0">
                <a:latin typeface="Arial" panose="020B0604020202020204" pitchFamily="34" charset="0"/>
                <a:cs typeface="Arial" panose="020B0604020202020204" pitchFamily="34" charset="0"/>
              </a:rPr>
              <a:t> ?</a:t>
            </a:r>
            <a:br>
              <a:rPr lang="de-CH" sz="1000" b="1" i="1" dirty="0">
                <a:latin typeface="Arial" panose="020B0604020202020204" pitchFamily="34" charset="0"/>
                <a:cs typeface="Arial" panose="020B0604020202020204" pitchFamily="34" charset="0"/>
              </a:rPr>
            </a:br>
            <a:r>
              <a:rPr lang="de-CH" sz="1000" b="1" i="1" dirty="0">
                <a:latin typeface="Arial" panose="020B0604020202020204" pitchFamily="34" charset="0"/>
                <a:cs typeface="Arial" panose="020B0604020202020204" pitchFamily="34" charset="0"/>
              </a:rPr>
              <a:t>Come si </a:t>
            </a:r>
            <a:r>
              <a:rPr lang="de-CH" sz="1000" b="1" i="1" dirty="0" err="1">
                <a:latin typeface="Arial" panose="020B0604020202020204" pitchFamily="34" charset="0"/>
                <a:cs typeface="Arial" panose="020B0604020202020204" pitchFamily="34" charset="0"/>
              </a:rPr>
              <a:t>accede</a:t>
            </a:r>
            <a:r>
              <a:rPr lang="de-CH" sz="1000" b="1" i="1" dirty="0">
                <a:latin typeface="Arial" panose="020B0604020202020204" pitchFamily="34" charset="0"/>
                <a:cs typeface="Arial" panose="020B0604020202020204" pitchFamily="34" charset="0"/>
              </a:rPr>
              <a:t>?</a:t>
            </a: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br>
              <a:rPr lang="de-CH" sz="2400" b="1" dirty="0">
                <a:solidFill>
                  <a:srgbClr val="0070C0"/>
                </a:solidFill>
                <a:latin typeface="Arial" panose="020B0604020202020204" pitchFamily="34" charset="0"/>
                <a:cs typeface="Arial" panose="020B0604020202020204" pitchFamily="34" charset="0"/>
              </a:rPr>
            </a:br>
            <a:endParaRPr lang="de-DE" sz="24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76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1231C1C-09A5-17E3-F249-15B7C936135D}"/>
              </a:ext>
            </a:extLst>
          </p:cNvPr>
          <p:cNvSpPr>
            <a:spLocks noGrp="1"/>
          </p:cNvSpPr>
          <p:nvPr>
            <p:ph idx="1"/>
          </p:nvPr>
        </p:nvSpPr>
        <p:spPr/>
        <p:txBody>
          <a:bodyPr>
            <a:normAutofit fontScale="25000" lnSpcReduction="20000"/>
          </a:bodyPr>
          <a:lstStyle/>
          <a:p>
            <a:endParaRPr lang="de-CH"/>
          </a:p>
        </p:txBody>
      </p:sp>
      <p:sp>
        <p:nvSpPr>
          <p:cNvPr id="3" name="Foliennummernplatzhalter 2">
            <a:extLst>
              <a:ext uri="{FF2B5EF4-FFF2-40B4-BE49-F238E27FC236}">
                <a16:creationId xmlns:a16="http://schemas.microsoft.com/office/drawing/2014/main" id="{5261633E-3F96-9768-E18D-63FFA702670A}"/>
              </a:ext>
            </a:extLst>
          </p:cNvPr>
          <p:cNvSpPr>
            <a:spLocks noGrp="1"/>
          </p:cNvSpPr>
          <p:nvPr>
            <p:ph type="sldNum" sz="quarter" idx="10"/>
          </p:nvPr>
        </p:nvSpPr>
        <p:spPr/>
        <p:txBody>
          <a:bodyPr/>
          <a:lstStyle/>
          <a:p>
            <a:fld id="{8252C88A-D41A-7D48-A8BD-99A2440179C8}" type="slidenum">
              <a:rPr lang="de-DE" smtClean="0"/>
              <a:pPr/>
              <a:t>28</a:t>
            </a:fld>
            <a:endParaRPr lang="de-DE" dirty="0"/>
          </a:p>
        </p:txBody>
      </p:sp>
      <p:sp>
        <p:nvSpPr>
          <p:cNvPr id="4" name="Titel 1">
            <a:extLst>
              <a:ext uri="{FF2B5EF4-FFF2-40B4-BE49-F238E27FC236}">
                <a16:creationId xmlns:a16="http://schemas.microsoft.com/office/drawing/2014/main" id="{31184C40-8321-5F41-A62E-8A60F692CC7D}"/>
              </a:ext>
            </a:extLst>
          </p:cNvPr>
          <p:cNvSpPr txBox="1">
            <a:spLocks/>
          </p:cNvSpPr>
          <p:nvPr/>
        </p:nvSpPr>
        <p:spPr>
          <a:xfrm>
            <a:off x="1290925" y="2228103"/>
            <a:ext cx="6980266" cy="6432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200" b="1" u="sng" dirty="0">
                <a:solidFill>
                  <a:srgbClr val="0070C0"/>
                </a:solidFill>
                <a:latin typeface="Arial" panose="020B0604020202020204" pitchFamily="34" charset="0"/>
                <a:cs typeface="Arial" panose="020B0604020202020204" pitchFamily="34" charset="0"/>
              </a:rPr>
              <a:t>Bestellung / </a:t>
            </a:r>
            <a:r>
              <a:rPr lang="de-CH" sz="3200" b="1" u="sng" dirty="0" err="1">
                <a:solidFill>
                  <a:srgbClr val="0070C0"/>
                </a:solidFill>
                <a:latin typeface="Arial" panose="020B0604020202020204" pitchFamily="34" charset="0"/>
                <a:cs typeface="Arial" panose="020B0604020202020204" pitchFamily="34" charset="0"/>
              </a:rPr>
              <a:t>Commande</a:t>
            </a:r>
            <a:r>
              <a:rPr lang="de-CH" sz="3200" b="1" u="sng" dirty="0">
                <a:solidFill>
                  <a:srgbClr val="0070C0"/>
                </a:solidFill>
                <a:latin typeface="Arial" panose="020B0604020202020204" pitchFamily="34" charset="0"/>
                <a:cs typeface="Arial" panose="020B0604020202020204" pitchFamily="34" charset="0"/>
              </a:rPr>
              <a:t> / Ordine</a:t>
            </a:r>
          </a:p>
          <a:p>
            <a:pPr algn="ctr"/>
            <a:r>
              <a:rPr lang="de-CH" sz="3200" b="1" u="sng" dirty="0">
                <a:solidFill>
                  <a:srgbClr val="0070C0"/>
                </a:solidFill>
                <a:latin typeface="Arial" panose="020B0604020202020204" pitchFamily="34" charset="0"/>
                <a:cs typeface="Arial" panose="020B0604020202020204" pitchFamily="34" charset="0"/>
              </a:rPr>
              <a:t> UNICUT</a:t>
            </a:r>
            <a:br>
              <a:rPr lang="de-CH" sz="3200" b="1" dirty="0">
                <a:solidFill>
                  <a:srgbClr val="0070C0"/>
                </a:solidFill>
                <a:latin typeface="Arial" panose="020B0604020202020204" pitchFamily="34" charset="0"/>
                <a:cs typeface="Arial" panose="020B0604020202020204" pitchFamily="34" charset="0"/>
              </a:rPr>
            </a:br>
            <a:endParaRPr lang="de-DE" dirty="0"/>
          </a:p>
        </p:txBody>
      </p:sp>
    </p:spTree>
    <p:extLst>
      <p:ext uri="{BB962C8B-B14F-4D97-AF65-F5344CB8AC3E}">
        <p14:creationId xmlns:p14="http://schemas.microsoft.com/office/powerpoint/2010/main" val="3394828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AE298B-8E75-C85E-E3FF-A2FDA8F9312A}"/>
              </a:ext>
            </a:extLst>
          </p:cNvPr>
          <p:cNvSpPr>
            <a:spLocks noGrp="1"/>
          </p:cNvSpPr>
          <p:nvPr>
            <p:ph idx="1"/>
          </p:nvPr>
        </p:nvSpPr>
        <p:spPr>
          <a:xfrm>
            <a:off x="1080001" y="1333839"/>
            <a:ext cx="7647969" cy="5300977"/>
          </a:xfrm>
          <a:effectLst>
            <a:glow rad="127000">
              <a:srgbClr val="FFFF00"/>
            </a:glow>
          </a:effectLst>
        </p:spPr>
        <p:txBody>
          <a:bodyPr/>
          <a:lstStyle/>
          <a:p>
            <a:pPr marL="0" indent="0" algn="l">
              <a:buNone/>
              <a:tabLst>
                <a:tab pos="446088" algn="l"/>
              </a:tabLst>
            </a:pPr>
            <a:r>
              <a:rPr lang="de-CH" b="1" dirty="0">
                <a:solidFill>
                  <a:srgbClr val="0D0D0D"/>
                </a:solidFill>
                <a:latin typeface="Arial" panose="020B0604020202020204" pitchFamily="34" charset="0"/>
                <a:cs typeface="Arial" panose="020B0604020202020204" pitchFamily="34" charset="0"/>
                <a:sym typeface="Wingdings" panose="05000000000000000000" pitchFamily="2" charset="2"/>
              </a:rPr>
              <a:t> 	</a:t>
            </a:r>
            <a:r>
              <a:rPr lang="de-CH" b="1" i="0" dirty="0">
                <a:solidFill>
                  <a:srgbClr val="0D0D0D"/>
                </a:solidFill>
                <a:effectLst/>
                <a:latin typeface="Arial" panose="020B0604020202020204" pitchFamily="34" charset="0"/>
                <a:cs typeface="Arial" panose="020B0604020202020204" pitchFamily="34" charset="0"/>
              </a:rPr>
              <a:t>Login:</a:t>
            </a:r>
            <a:r>
              <a:rPr lang="de-CH" b="0" i="0" dirty="0">
                <a:solidFill>
                  <a:srgbClr val="0D0D0D"/>
                </a:solidFill>
                <a:effectLst/>
                <a:latin typeface="Arial" panose="020B0604020202020204" pitchFamily="34" charset="0"/>
                <a:cs typeface="Arial" panose="020B0604020202020204" pitchFamily="34" charset="0"/>
              </a:rPr>
              <a:t> </a:t>
            </a:r>
            <a:r>
              <a:rPr lang="de-CH" b="1" i="0" dirty="0">
                <a:solidFill>
                  <a:srgbClr val="0070C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www.ibbg.ch</a:t>
            </a:r>
            <a:r>
              <a:rPr lang="de-CH" b="1" dirty="0">
                <a:solidFill>
                  <a:srgbClr val="0070C0"/>
                </a:solidFill>
                <a:latin typeface="Arial" panose="020B0604020202020204" pitchFamily="34" charset="0"/>
                <a:cs typeface="Arial" panose="020B0604020202020204" pitchFamily="34" charset="0"/>
              </a:rPr>
              <a:t> </a:t>
            </a:r>
            <a:r>
              <a:rPr lang="de-CH" dirty="0">
                <a:solidFill>
                  <a:srgbClr val="0D0D0D"/>
                </a:solidFill>
                <a:latin typeface="Arial" panose="020B0604020202020204" pitchFamily="34" charset="0"/>
                <a:cs typeface="Arial" panose="020B0604020202020204" pitchFamily="34" charset="0"/>
                <a:sym typeface="Wingdings" panose="05000000000000000000" pitchFamily="2" charset="2"/>
              </a:rPr>
              <a:t> </a:t>
            </a:r>
            <a:r>
              <a:rPr lang="de-CH" b="0" i="0" dirty="0">
                <a:solidFill>
                  <a:srgbClr val="0D0D0D"/>
                </a:solidFill>
                <a:effectLst/>
                <a:latin typeface="Arial" panose="020B0604020202020204" pitchFamily="34" charset="0"/>
                <a:cs typeface="Arial" panose="020B0604020202020204" pitchFamily="34" charset="0"/>
              </a:rPr>
              <a:t> «</a:t>
            </a:r>
            <a:r>
              <a:rPr lang="de-CH" b="1" i="0" dirty="0" err="1">
                <a:solidFill>
                  <a:srgbClr val="0D0D0D"/>
                </a:solidFill>
                <a:effectLst/>
                <a:latin typeface="Arial" panose="020B0604020202020204" pitchFamily="34" charset="0"/>
                <a:cs typeface="Arial" panose="020B0604020202020204" pitchFamily="34" charset="0"/>
              </a:rPr>
              <a:t>Skillpartout</a:t>
            </a:r>
            <a:r>
              <a:rPr lang="de-CH" b="0" i="0" dirty="0">
                <a:solidFill>
                  <a:srgbClr val="0D0D0D"/>
                </a:solidFill>
                <a:effectLst/>
                <a:latin typeface="Arial" panose="020B0604020202020204" pitchFamily="34" charset="0"/>
                <a:cs typeface="Arial" panose="020B0604020202020204" pitchFamily="34" charset="0"/>
              </a:rPr>
              <a:t>» anwählen</a:t>
            </a:r>
            <a:endParaRPr lang="de-CH" dirty="0">
              <a:solidFill>
                <a:srgbClr val="0D0D0D"/>
              </a:solidFill>
              <a:latin typeface="Arial" panose="020B0604020202020204" pitchFamily="34" charset="0"/>
              <a:cs typeface="Arial" panose="020B0604020202020204" pitchFamily="34" charset="0"/>
            </a:endParaRPr>
          </a:p>
          <a:p>
            <a:pPr marL="0" indent="0" algn="l">
              <a:buNone/>
              <a:tabLst>
                <a:tab pos="446088" algn="l"/>
              </a:tabLst>
            </a:pPr>
            <a:endParaRPr lang="de-CH" b="0" i="0" dirty="0">
              <a:solidFill>
                <a:srgbClr val="0D0D0D"/>
              </a:solidFill>
              <a:effectLst/>
              <a:latin typeface="Arial" panose="020B0604020202020204" pitchFamily="34" charset="0"/>
              <a:cs typeface="Arial" panose="020B0604020202020204" pitchFamily="34" charset="0"/>
            </a:endParaRPr>
          </a:p>
          <a:p>
            <a:pPr algn="l">
              <a:buFont typeface="Wingdings" panose="05000000000000000000" pitchFamily="2" charset="2"/>
              <a:buChar char="à"/>
              <a:tabLst>
                <a:tab pos="446088" algn="l"/>
              </a:tabLst>
            </a:pPr>
            <a:r>
              <a:rPr lang="de-CH" b="1" dirty="0">
                <a:solidFill>
                  <a:srgbClr val="0D0D0D"/>
                </a:solidFill>
                <a:latin typeface="Arial" panose="020B0604020202020204" pitchFamily="34" charset="0"/>
                <a:cs typeface="Arial" panose="020B0604020202020204" pitchFamily="34" charset="0"/>
              </a:rPr>
              <a:t>	Link STF Shop anklicken: </a:t>
            </a:r>
            <a:r>
              <a:rPr lang="de-CH" b="0" i="0" dirty="0">
                <a:solidFill>
                  <a:srgbClr val="0D0D0D"/>
                </a:solidFill>
                <a:effectLst/>
                <a:latin typeface="Arial" panose="020B0604020202020204" pitchFamily="34" charset="0"/>
                <a:cs typeface="Arial" panose="020B0604020202020204" pitchFamily="34" charset="0"/>
              </a:rPr>
              <a:t>Sie gelangen über den bereitgestellten </a:t>
            </a:r>
          </a:p>
          <a:p>
            <a:pPr marL="0" indent="0" algn="l">
              <a:buNone/>
              <a:tabLst>
                <a:tab pos="446088" algn="l"/>
              </a:tabLst>
            </a:pPr>
            <a:r>
              <a:rPr lang="de-CH" dirty="0">
                <a:solidFill>
                  <a:srgbClr val="0D0D0D"/>
                </a:solidFill>
                <a:latin typeface="Arial" panose="020B0604020202020204" pitchFamily="34" charset="0"/>
                <a:cs typeface="Arial" panose="020B0604020202020204" pitchFamily="34" charset="0"/>
              </a:rPr>
              <a:t>	</a:t>
            </a:r>
            <a:r>
              <a:rPr lang="de-CH" b="0" i="0" dirty="0">
                <a:solidFill>
                  <a:srgbClr val="0D0D0D"/>
                </a:solidFill>
                <a:effectLst/>
                <a:latin typeface="Arial" panose="020B0604020202020204" pitchFamily="34" charset="0"/>
                <a:cs typeface="Arial" panose="020B0604020202020204" pitchFamily="34" charset="0"/>
              </a:rPr>
              <a:t>Link zum STF-Online-Shop.</a:t>
            </a: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endParaRPr lang="de-DE" dirty="0"/>
          </a:p>
        </p:txBody>
      </p:sp>
      <p:sp>
        <p:nvSpPr>
          <p:cNvPr id="4" name="Foliennummernplatzhalter 3">
            <a:extLst>
              <a:ext uri="{FF2B5EF4-FFF2-40B4-BE49-F238E27FC236}">
                <a16:creationId xmlns:a16="http://schemas.microsoft.com/office/drawing/2014/main" id="{231046C4-F99C-C6C1-2D58-A454FA5104AB}"/>
              </a:ext>
            </a:extLst>
          </p:cNvPr>
          <p:cNvSpPr>
            <a:spLocks noGrp="1"/>
          </p:cNvSpPr>
          <p:nvPr>
            <p:ph type="sldNum" sz="quarter" idx="10"/>
          </p:nvPr>
        </p:nvSpPr>
        <p:spPr>
          <a:xfrm>
            <a:off x="73671" y="69693"/>
            <a:ext cx="7798825" cy="643257"/>
          </a:xfrm>
        </p:spPr>
        <p:txBody>
          <a:bodyPr/>
          <a:lstStyle/>
          <a:p>
            <a:fld id="{8252C88A-D41A-7D48-A8BD-99A2440179C8}" type="slidenum">
              <a:rPr lang="de-DE" smtClean="0"/>
              <a:pPr/>
              <a:t>29</a:t>
            </a:fld>
            <a:endParaRPr lang="de-DE" dirty="0"/>
          </a:p>
        </p:txBody>
      </p:sp>
      <p:pic>
        <p:nvPicPr>
          <p:cNvPr id="7" name="Grafik 6">
            <a:extLst>
              <a:ext uri="{FF2B5EF4-FFF2-40B4-BE49-F238E27FC236}">
                <a16:creationId xmlns:a16="http://schemas.microsoft.com/office/drawing/2014/main" id="{F53F4C23-A000-ADBE-5C57-A03BD2D56D2C}"/>
              </a:ext>
            </a:extLst>
          </p:cNvPr>
          <p:cNvPicPr>
            <a:picLocks noChangeAspect="1"/>
          </p:cNvPicPr>
          <p:nvPr/>
        </p:nvPicPr>
        <p:blipFill>
          <a:blip r:embed="rId3"/>
          <a:stretch>
            <a:fillRect/>
          </a:stretch>
        </p:blipFill>
        <p:spPr>
          <a:xfrm>
            <a:off x="2421624" y="2789237"/>
            <a:ext cx="4744275" cy="3845579"/>
          </a:xfrm>
          <a:prstGeom prst="rect">
            <a:avLst/>
          </a:prstGeom>
        </p:spPr>
      </p:pic>
      <p:sp>
        <p:nvSpPr>
          <p:cNvPr id="10" name="Rechteck: abgerundete Ecken 9">
            <a:extLst>
              <a:ext uri="{FF2B5EF4-FFF2-40B4-BE49-F238E27FC236}">
                <a16:creationId xmlns:a16="http://schemas.microsoft.com/office/drawing/2014/main" id="{A604257F-5933-41DC-F7C9-CBAFE58C8510}"/>
              </a:ext>
            </a:extLst>
          </p:cNvPr>
          <p:cNvSpPr/>
          <p:nvPr/>
        </p:nvSpPr>
        <p:spPr>
          <a:xfrm>
            <a:off x="6141527" y="5524161"/>
            <a:ext cx="810391" cy="424697"/>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abgerundete Ecken 11">
            <a:extLst>
              <a:ext uri="{FF2B5EF4-FFF2-40B4-BE49-F238E27FC236}">
                <a16:creationId xmlns:a16="http://schemas.microsoft.com/office/drawing/2014/main" id="{0ADD01ED-C85C-43C2-F518-3D0D0EA72BB2}"/>
              </a:ext>
            </a:extLst>
          </p:cNvPr>
          <p:cNvSpPr/>
          <p:nvPr/>
        </p:nvSpPr>
        <p:spPr>
          <a:xfrm>
            <a:off x="2034135" y="1973284"/>
            <a:ext cx="1191007" cy="377027"/>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abgerundete Ecken 14">
            <a:extLst>
              <a:ext uri="{FF2B5EF4-FFF2-40B4-BE49-F238E27FC236}">
                <a16:creationId xmlns:a16="http://schemas.microsoft.com/office/drawing/2014/main" id="{2111BC79-37CF-B8BB-699E-49ED68C3DD33}"/>
              </a:ext>
            </a:extLst>
          </p:cNvPr>
          <p:cNvSpPr/>
          <p:nvPr/>
        </p:nvSpPr>
        <p:spPr>
          <a:xfrm>
            <a:off x="2242872" y="1376794"/>
            <a:ext cx="3494880" cy="377027"/>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9" name="Grafik 8">
            <a:extLst>
              <a:ext uri="{FF2B5EF4-FFF2-40B4-BE49-F238E27FC236}">
                <a16:creationId xmlns:a16="http://schemas.microsoft.com/office/drawing/2014/main" id="{93DB327C-F7E0-5AB5-EC45-3D18B5EF1E91}"/>
              </a:ext>
            </a:extLst>
          </p:cNvPr>
          <p:cNvPicPr>
            <a:picLocks noChangeAspect="1"/>
          </p:cNvPicPr>
          <p:nvPr/>
        </p:nvPicPr>
        <p:blipFill>
          <a:blip r:embed="rId4"/>
          <a:stretch>
            <a:fillRect/>
          </a:stretch>
        </p:blipFill>
        <p:spPr>
          <a:xfrm>
            <a:off x="505919" y="151957"/>
            <a:ext cx="2005660" cy="292932"/>
          </a:xfrm>
          <a:prstGeom prst="rect">
            <a:avLst/>
          </a:prstGeom>
        </p:spPr>
      </p:pic>
    </p:spTree>
    <p:extLst>
      <p:ext uri="{BB962C8B-B14F-4D97-AF65-F5344CB8AC3E}">
        <p14:creationId xmlns:p14="http://schemas.microsoft.com/office/powerpoint/2010/main" val="147501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E1356A8-5543-C648-BD3D-AB1FE21542B4}"/>
              </a:ext>
            </a:extLst>
          </p:cNvPr>
          <p:cNvSpPr txBox="1"/>
          <p:nvPr/>
        </p:nvSpPr>
        <p:spPr>
          <a:xfrm>
            <a:off x="1150938" y="1211597"/>
            <a:ext cx="7388476" cy="606750"/>
          </a:xfrm>
          <a:prstGeom prst="rect">
            <a:avLst/>
          </a:prstGeom>
          <a:noFill/>
        </p:spPr>
        <p:txBody>
          <a:bodyPr wrap="square" lIns="0" tIns="0" rIns="0" bIns="0" rtlCol="0">
            <a:noAutofit/>
          </a:bodyPr>
          <a:lstStyle/>
          <a:p>
            <a:pPr fontAlgn="t">
              <a:tabLst>
                <a:tab pos="538163" algn="l"/>
              </a:tabLst>
            </a:pPr>
            <a:r>
              <a:rPr lang="de-DE" sz="2400" b="1" dirty="0">
                <a:solidFill>
                  <a:srgbClr val="0070C0"/>
                </a:solidFill>
                <a:latin typeface="Arial" panose="020B0604020202020204" pitchFamily="34" charset="0"/>
                <a:cs typeface="Arial" panose="020B0604020202020204" pitchFamily="34" charset="0"/>
              </a:rPr>
              <a:t>P</a:t>
            </a:r>
            <a:r>
              <a:rPr lang="de-CH" sz="2400" b="1" dirty="0" err="1">
                <a:solidFill>
                  <a:srgbClr val="0070C0"/>
                </a:solidFill>
                <a:latin typeface="Arial" panose="020B0604020202020204" pitchFamily="34" charset="0"/>
                <a:cs typeface="Arial" panose="020B0604020202020204" pitchFamily="34" charset="0"/>
              </a:rPr>
              <a:t>rogramm</a:t>
            </a:r>
            <a:endParaRPr lang="de-DE" sz="2400" b="1" dirty="0">
              <a:solidFill>
                <a:srgbClr val="0070C0"/>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F9B0FA20-5E6E-C748-8981-AFCFD908892A}"/>
              </a:ext>
            </a:extLst>
          </p:cNvPr>
          <p:cNvSpPr txBox="1"/>
          <p:nvPr/>
        </p:nvSpPr>
        <p:spPr>
          <a:xfrm>
            <a:off x="1201838" y="1580992"/>
            <a:ext cx="7078662" cy="4442781"/>
          </a:xfrm>
          <a:prstGeom prst="rect">
            <a:avLst/>
          </a:prstGeom>
          <a:noFill/>
        </p:spPr>
        <p:txBody>
          <a:bodyPr wrap="square" lIns="0" tIns="0" rIns="0" bIns="0" rtlCol="0">
            <a:noAutofit/>
          </a:bodyPr>
          <a:lstStyle/>
          <a:p>
            <a:pPr>
              <a:tabLst>
                <a:tab pos="623888" algn="l"/>
              </a:tabLst>
            </a:pPr>
            <a:endParaRPr lang="de-CH" sz="900" b="1" dirty="0">
              <a:latin typeface="Arial" panose="020B0604020202020204" pitchFamily="34" charset="0"/>
              <a:cs typeface="Arial" panose="020B0604020202020204" pitchFamily="34" charset="0"/>
            </a:endParaRPr>
          </a:p>
          <a:p>
            <a:pPr>
              <a:tabLst>
                <a:tab pos="623888" algn="l"/>
              </a:tabLst>
            </a:pPr>
            <a:endParaRPr lang="de-CH" sz="900" i="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endParaRPr lang="de-CH" sz="1600">
              <a:solidFill>
                <a:srgbClr val="0070C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r>
              <a:rPr lang="de-CH" sz="1600">
                <a:solidFill>
                  <a:srgbClr val="0070C0"/>
                </a:solidFill>
                <a:latin typeface="Arial" panose="020B0604020202020204" pitchFamily="34" charset="0"/>
                <a:cs typeface="Arial" panose="020B0604020202020204" pitchFamily="34" charset="0"/>
              </a:rPr>
              <a:t>Begrüssung </a:t>
            </a:r>
            <a:r>
              <a:rPr lang="de-CH" sz="1400" dirty="0">
                <a:solidFill>
                  <a:srgbClr val="0070C0"/>
                </a:solidFill>
                <a:latin typeface="Arial" panose="020B0604020202020204" pitchFamily="34" charset="0"/>
                <a:cs typeface="Arial" panose="020B0604020202020204" pitchFamily="34" charset="0"/>
              </a:rPr>
              <a:t>(Sandra Gysin STF)</a:t>
            </a:r>
          </a:p>
          <a:p>
            <a:pPr>
              <a:tabLst>
                <a:tab pos="806450" algn="l"/>
                <a:tab pos="1165225" algn="l"/>
              </a:tabLst>
            </a:pPr>
            <a:r>
              <a:rPr lang="fr-FR" sz="1600" i="1" dirty="0">
                <a:latin typeface="Arial" panose="020B0604020202020204" pitchFamily="34" charset="0"/>
                <a:cs typeface="Arial" panose="020B0604020202020204" pitchFamily="34" charset="0"/>
              </a:rPr>
              <a:t>	Accueil  </a:t>
            </a:r>
            <a:r>
              <a:rPr lang="de-CH" sz="1400" i="1" dirty="0">
                <a:latin typeface="Arial" panose="020B0604020202020204" pitchFamily="34" charset="0"/>
                <a:cs typeface="Arial" panose="020B0604020202020204" pitchFamily="34" charset="0"/>
              </a:rPr>
              <a:t>(Sandra Gysin STF)</a:t>
            </a:r>
          </a:p>
          <a:p>
            <a:pPr>
              <a:tabLst>
                <a:tab pos="806450" algn="l"/>
                <a:tab pos="1165225" algn="l"/>
              </a:tabLst>
            </a:pPr>
            <a:r>
              <a:rPr lang="de-CH" sz="1600" i="1" dirty="0">
                <a:latin typeface="Arial" panose="020B0604020202020204" pitchFamily="34" charset="0"/>
                <a:cs typeface="Arial" panose="020B0604020202020204" pitchFamily="34" charset="0"/>
              </a:rPr>
              <a:t>	</a:t>
            </a:r>
            <a:r>
              <a:rPr lang="it-IT" sz="1600" i="1" dirty="0">
                <a:latin typeface="Arial" panose="020B0604020202020204" pitchFamily="34" charset="0"/>
                <a:cs typeface="Arial" panose="020B0604020202020204" pitchFamily="34" charset="0"/>
              </a:rPr>
              <a:t>	Benvenuto </a:t>
            </a:r>
            <a:r>
              <a:rPr lang="de-CH" sz="1400" i="1" dirty="0">
                <a:latin typeface="Arial" panose="020B0604020202020204" pitchFamily="34" charset="0"/>
                <a:cs typeface="Arial" panose="020B0604020202020204" pitchFamily="34" charset="0"/>
              </a:rPr>
              <a:t>(Sandra Gysin STF)</a:t>
            </a:r>
          </a:p>
          <a:p>
            <a:pPr>
              <a:tabLst>
                <a:tab pos="806450" algn="l"/>
                <a:tab pos="1165225" algn="l"/>
              </a:tabLst>
            </a:pPr>
            <a:endParaRPr lang="de-CH" sz="1400" i="1" dirty="0">
              <a:latin typeface="Arial" panose="020B0604020202020204" pitchFamily="34" charset="0"/>
              <a:cs typeface="Arial" panose="020B0604020202020204" pitchFamily="34" charset="0"/>
            </a:endParaRPr>
          </a:p>
          <a:p>
            <a:pPr>
              <a:tabLst>
                <a:tab pos="806450" algn="l"/>
                <a:tab pos="1165225" algn="l"/>
              </a:tabLst>
            </a:pPr>
            <a:endParaRPr lang="de-CH" sz="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endParaRPr lang="de-CH" sz="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r>
              <a:rPr lang="de-CH" sz="1600" dirty="0">
                <a:solidFill>
                  <a:srgbClr val="0070C0"/>
                </a:solidFill>
                <a:latin typeface="Arial" panose="020B0604020202020204" pitchFamily="34" charset="0"/>
                <a:cs typeface="Arial" panose="020B0604020202020204" pitchFamily="34" charset="0"/>
              </a:rPr>
              <a:t>Information über den Ablauf vom Login bis zur Nutzung von UNICUT in </a:t>
            </a:r>
            <a:r>
              <a:rPr lang="de-CH" sz="1600" dirty="0" err="1">
                <a:solidFill>
                  <a:srgbClr val="0070C0"/>
                </a:solidFill>
                <a:latin typeface="Arial" panose="020B0604020202020204" pitchFamily="34" charset="0"/>
                <a:cs typeface="Arial" panose="020B0604020202020204" pitchFamily="34" charset="0"/>
              </a:rPr>
              <a:t>Skillpartout</a:t>
            </a:r>
            <a:r>
              <a:rPr lang="de-CH" sz="1600" dirty="0">
                <a:solidFill>
                  <a:srgbClr val="0070C0"/>
                </a:solidFill>
                <a:latin typeface="Arial" panose="020B0604020202020204" pitchFamily="34" charset="0"/>
                <a:cs typeface="Arial" panose="020B0604020202020204" pitchFamily="34" charset="0"/>
              </a:rPr>
              <a:t> </a:t>
            </a:r>
            <a:r>
              <a:rPr lang="de-CH" sz="1400" dirty="0">
                <a:solidFill>
                  <a:srgbClr val="0070C0"/>
                </a:solidFill>
                <a:latin typeface="Arial" panose="020B0604020202020204" pitchFamily="34" charset="0"/>
                <a:cs typeface="Arial" panose="020B0604020202020204" pitchFamily="34" charset="0"/>
              </a:rPr>
              <a:t>(Carmen Hostettler, Bettina Frei, Sandra Gysin, Guillaume </a:t>
            </a:r>
            <a:r>
              <a:rPr lang="de-CH" sz="1400" dirty="0" err="1">
                <a:solidFill>
                  <a:srgbClr val="0070C0"/>
                </a:solidFill>
                <a:effectLst/>
              </a:rPr>
              <a:t>Zufferey</a:t>
            </a:r>
            <a:r>
              <a:rPr lang="de-CH" sz="1400" dirty="0">
                <a:solidFill>
                  <a:srgbClr val="0070C0"/>
                </a:solidFill>
                <a:effectLst/>
              </a:rPr>
              <a:t>)</a:t>
            </a:r>
            <a:r>
              <a:rPr lang="fr-FR" sz="1600" i="1" dirty="0">
                <a:latin typeface="Arial" panose="020B0604020202020204" pitchFamily="34" charset="0"/>
                <a:cs typeface="Arial" panose="020B0604020202020204" pitchFamily="34" charset="0"/>
              </a:rPr>
              <a:t>	Information sur le déroulement du login jusqu'à l'utilisation d'UNICUT 	dans </a:t>
            </a:r>
            <a:r>
              <a:rPr lang="fr-FR" sz="1600" i="1" dirty="0" err="1">
                <a:latin typeface="Arial" panose="020B0604020202020204" pitchFamily="34" charset="0"/>
                <a:cs typeface="Arial" panose="020B0604020202020204" pitchFamily="34" charset="0"/>
              </a:rPr>
              <a:t>Skillpartout</a:t>
            </a:r>
            <a:r>
              <a:rPr lang="fr-FR" sz="1600" i="1" dirty="0">
                <a:latin typeface="Arial" panose="020B0604020202020204" pitchFamily="34" charset="0"/>
                <a:cs typeface="Arial" panose="020B0604020202020204" pitchFamily="34" charset="0"/>
              </a:rPr>
              <a:t> </a:t>
            </a:r>
            <a:r>
              <a:rPr lang="de-CH" sz="1400" i="1" dirty="0">
                <a:latin typeface="Arial" panose="020B0604020202020204" pitchFamily="34" charset="0"/>
                <a:cs typeface="Arial" panose="020B0604020202020204" pitchFamily="34" charset="0"/>
              </a:rPr>
              <a:t>(Carmen Hostettler, Bettina Frei, Sandra Gysin, </a:t>
            </a:r>
          </a:p>
          <a:p>
            <a:pPr>
              <a:tabLst>
                <a:tab pos="806450" algn="l"/>
                <a:tab pos="1165225" algn="l"/>
              </a:tabLst>
            </a:pPr>
            <a:r>
              <a:rPr lang="de-CH" sz="1400" i="1" dirty="0">
                <a:latin typeface="Arial" panose="020B0604020202020204" pitchFamily="34" charset="0"/>
                <a:cs typeface="Arial" panose="020B0604020202020204" pitchFamily="34" charset="0"/>
              </a:rPr>
              <a:t>	Guillaume </a:t>
            </a:r>
            <a:r>
              <a:rPr lang="de-CH" sz="1400" i="1" dirty="0" err="1">
                <a:effectLst/>
              </a:rPr>
              <a:t>Zufferey</a:t>
            </a:r>
            <a:r>
              <a:rPr lang="de-CH" sz="1400" i="1" dirty="0">
                <a:effectLst/>
              </a:rPr>
              <a:t>).</a:t>
            </a:r>
            <a:endParaRPr lang="fr-FR" sz="1600" i="1" dirty="0">
              <a:latin typeface="Arial" panose="020B0604020202020204" pitchFamily="34" charset="0"/>
              <a:cs typeface="Arial" panose="020B0604020202020204" pitchFamily="34" charset="0"/>
            </a:endParaRPr>
          </a:p>
          <a:p>
            <a:pPr>
              <a:tabLst>
                <a:tab pos="806450" algn="l"/>
                <a:tab pos="1165225" algn="l"/>
              </a:tabLst>
            </a:pPr>
            <a:r>
              <a:rPr lang="it-IT" sz="1600" i="1" dirty="0">
                <a:latin typeface="Arial" panose="020B0604020202020204" pitchFamily="34" charset="0"/>
                <a:cs typeface="Arial" panose="020B0604020202020204" pitchFamily="34" charset="0"/>
              </a:rPr>
              <a:t>    		Informazioni sul processo che va dall'accesso all'utilizzo di 			UNICUT in </a:t>
            </a:r>
            <a:r>
              <a:rPr lang="it-IT" sz="1600" i="1" dirty="0" err="1">
                <a:latin typeface="Arial" panose="020B0604020202020204" pitchFamily="34" charset="0"/>
                <a:cs typeface="Arial" panose="020B0604020202020204" pitchFamily="34" charset="0"/>
              </a:rPr>
              <a:t>Skillpartout</a:t>
            </a:r>
            <a:r>
              <a:rPr lang="it-IT" sz="1600" i="1" dirty="0">
                <a:latin typeface="Arial" panose="020B0604020202020204" pitchFamily="34" charset="0"/>
                <a:cs typeface="Arial" panose="020B0604020202020204" pitchFamily="34" charset="0"/>
              </a:rPr>
              <a:t> </a:t>
            </a:r>
            <a:r>
              <a:rPr lang="de-CH" sz="1400" i="1" dirty="0">
                <a:latin typeface="Arial" panose="020B0604020202020204" pitchFamily="34" charset="0"/>
                <a:cs typeface="Arial" panose="020B0604020202020204" pitchFamily="34" charset="0"/>
              </a:rPr>
              <a:t>(Carmen Hostettler, Bettina Frei, Sandra Gysin, 		Guillaume </a:t>
            </a:r>
            <a:r>
              <a:rPr lang="de-CH" sz="1400" i="1" dirty="0" err="1">
                <a:effectLst/>
              </a:rPr>
              <a:t>Zufferey</a:t>
            </a:r>
            <a:r>
              <a:rPr lang="de-CH" sz="1400" i="1" dirty="0">
                <a:effectLst/>
              </a:rPr>
              <a:t>).</a:t>
            </a:r>
          </a:p>
          <a:p>
            <a:pPr>
              <a:tabLst>
                <a:tab pos="806450" algn="l"/>
                <a:tab pos="1165225" algn="l"/>
              </a:tabLst>
            </a:pPr>
            <a:endParaRPr lang="de-CH" sz="1400" i="1" dirty="0">
              <a:effectLst/>
            </a:endParaRPr>
          </a:p>
          <a:p>
            <a:pPr>
              <a:tabLst>
                <a:tab pos="806450" algn="l"/>
                <a:tab pos="1165225" algn="l"/>
              </a:tabLst>
            </a:pPr>
            <a:endParaRPr lang="de-CH" sz="800" dirty="0">
              <a:latin typeface="Arial" panose="020B0604020202020204" pitchFamily="34" charset="0"/>
              <a:cs typeface="Arial" panose="020B0604020202020204" pitchFamily="34" charset="0"/>
            </a:endParaRPr>
          </a:p>
          <a:p>
            <a:pPr>
              <a:tabLst>
                <a:tab pos="806450" algn="l"/>
                <a:tab pos="1165225" algn="l"/>
              </a:tabLst>
            </a:pPr>
            <a:endParaRPr lang="de-CH" sz="1600" i="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553F7C4-24E2-075B-5570-89E58D289C08}"/>
              </a:ext>
            </a:extLst>
          </p:cNvPr>
          <p:cNvSpPr>
            <a:spLocks noGrp="1"/>
          </p:cNvSpPr>
          <p:nvPr>
            <p:ph type="sldNum" sz="quarter" idx="10"/>
          </p:nvPr>
        </p:nvSpPr>
        <p:spPr/>
        <p:txBody>
          <a:bodyPr/>
          <a:lstStyle/>
          <a:p>
            <a:fld id="{8252C88A-D41A-7D48-A8BD-99A2440179C8}" type="slidenum">
              <a:rPr lang="de-DE" smtClean="0"/>
              <a:pPr/>
              <a:t>3</a:t>
            </a:fld>
            <a:endParaRPr lang="de-DE" dirty="0"/>
          </a:p>
        </p:txBody>
      </p:sp>
    </p:spTree>
    <p:extLst>
      <p:ext uri="{BB962C8B-B14F-4D97-AF65-F5344CB8AC3E}">
        <p14:creationId xmlns:p14="http://schemas.microsoft.com/office/powerpoint/2010/main" val="416442390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AE298B-8E75-C85E-E3FF-A2FDA8F9312A}"/>
              </a:ext>
            </a:extLst>
          </p:cNvPr>
          <p:cNvSpPr>
            <a:spLocks noGrp="1"/>
          </p:cNvSpPr>
          <p:nvPr>
            <p:ph idx="1"/>
          </p:nvPr>
        </p:nvSpPr>
        <p:spPr>
          <a:xfrm>
            <a:off x="1080001" y="1333839"/>
            <a:ext cx="7647969" cy="5300977"/>
          </a:xfrm>
          <a:effectLst>
            <a:glow rad="127000">
              <a:srgbClr val="FFFF00"/>
            </a:glow>
          </a:effectLst>
        </p:spPr>
        <p:txBody>
          <a:bodyPr/>
          <a:lstStyle/>
          <a:p>
            <a:pPr marL="0" indent="0" algn="l">
              <a:buNone/>
            </a:pPr>
            <a:r>
              <a:rPr lang="de-CH" b="1" i="0" dirty="0">
                <a:solidFill>
                  <a:srgbClr val="0D0D0D"/>
                </a:solidFill>
                <a:effectLst/>
                <a:highlight>
                  <a:srgbClr val="FFFF00"/>
                </a:highlight>
                <a:latin typeface="Arial" panose="020B0604020202020204" pitchFamily="34" charset="0"/>
                <a:cs typeface="Arial" panose="020B0604020202020204" pitchFamily="34" charset="0"/>
                <a:sym typeface="Wingdings" panose="05000000000000000000" pitchFamily="2" charset="2"/>
              </a:rPr>
              <a:t> </a:t>
            </a:r>
            <a:r>
              <a:rPr lang="de-CH" b="1" i="0" dirty="0">
                <a:solidFill>
                  <a:srgbClr val="0D0D0D"/>
                </a:solidFill>
                <a:effectLst/>
                <a:highlight>
                  <a:srgbClr val="FFFF00"/>
                </a:highlight>
                <a:latin typeface="Arial" panose="020B0604020202020204" pitchFamily="34" charset="0"/>
                <a:cs typeface="Arial" panose="020B0604020202020204" pitchFamily="34" charset="0"/>
              </a:rPr>
              <a:t>Sprache: Sprache auswählen und/oder weiter nach unten </a:t>
            </a:r>
            <a:r>
              <a:rPr lang="de-CH" b="1" i="0" u="sng" dirty="0">
                <a:solidFill>
                  <a:srgbClr val="0D0D0D"/>
                </a:solidFill>
                <a:effectLst/>
                <a:highlight>
                  <a:srgbClr val="FFFF00"/>
                </a:highlight>
                <a:latin typeface="Arial" panose="020B0604020202020204" pitchFamily="34" charset="0"/>
                <a:cs typeface="Arial" panose="020B0604020202020204" pitchFamily="34" charset="0"/>
              </a:rPr>
              <a:t>scrollen.</a:t>
            </a:r>
          </a:p>
          <a:p>
            <a:pPr marL="0" indent="0" algn="l">
              <a:buNone/>
            </a:pPr>
            <a:endParaRPr lang="de-CH" b="1" dirty="0">
              <a:solidFill>
                <a:srgbClr val="0D0D0D"/>
              </a:solidFill>
              <a:latin typeface="Arial" panose="020B0604020202020204" pitchFamily="34" charset="0"/>
              <a:cs typeface="Arial" panose="020B0604020202020204" pitchFamily="34" charset="0"/>
            </a:endParaRPr>
          </a:p>
          <a:p>
            <a:pPr marL="0" indent="0" algn="l">
              <a:buNone/>
            </a:pPr>
            <a:endParaRPr lang="de-CH" b="1" i="0" dirty="0">
              <a:solidFill>
                <a:srgbClr val="0D0D0D"/>
              </a:solidFill>
              <a:effectLst/>
              <a:latin typeface="Arial" panose="020B0604020202020204" pitchFamily="34" charset="0"/>
              <a:cs typeface="Arial" panose="020B0604020202020204" pitchFamily="34" charset="0"/>
            </a:endParaRPr>
          </a:p>
          <a:p>
            <a:pPr marL="0" indent="0" algn="l">
              <a:buNone/>
            </a:pPr>
            <a:endParaRPr lang="de-CH" b="1" dirty="0">
              <a:solidFill>
                <a:srgbClr val="0D0D0D"/>
              </a:solidFill>
              <a:latin typeface="Arial" panose="020B0604020202020204" pitchFamily="34" charset="0"/>
              <a:cs typeface="Arial" panose="020B0604020202020204" pitchFamily="34" charset="0"/>
            </a:endParaRPr>
          </a:p>
          <a:p>
            <a:pPr marL="0" indent="0" algn="l">
              <a:buNone/>
            </a:pPr>
            <a:endParaRPr lang="de-CH" b="1" i="0" dirty="0">
              <a:solidFill>
                <a:srgbClr val="0D0D0D"/>
              </a:solidFill>
              <a:effectLst/>
              <a:latin typeface="Arial" panose="020B0604020202020204" pitchFamily="34" charset="0"/>
              <a:cs typeface="Arial" panose="020B0604020202020204" pitchFamily="34" charset="0"/>
            </a:endParaRPr>
          </a:p>
          <a:p>
            <a:pPr marL="0" indent="0" algn="l">
              <a:buNone/>
            </a:pPr>
            <a:endParaRPr lang="de-CH" b="1" dirty="0">
              <a:solidFill>
                <a:srgbClr val="0D0D0D"/>
              </a:solidFill>
              <a:latin typeface="Arial" panose="020B0604020202020204" pitchFamily="34" charset="0"/>
              <a:cs typeface="Arial" panose="020B0604020202020204" pitchFamily="34" charset="0"/>
            </a:endParaRPr>
          </a:p>
          <a:p>
            <a:pPr marL="0" indent="0" algn="l">
              <a:buNone/>
            </a:pPr>
            <a:endParaRPr lang="de-CH" b="1" i="0" dirty="0">
              <a:solidFill>
                <a:srgbClr val="0D0D0D"/>
              </a:solidFill>
              <a:effectLst/>
              <a:latin typeface="Arial" panose="020B0604020202020204" pitchFamily="34" charset="0"/>
              <a:cs typeface="Arial" panose="020B0604020202020204" pitchFamily="34" charset="0"/>
            </a:endParaRPr>
          </a:p>
          <a:p>
            <a:pPr marL="0" indent="0" algn="l">
              <a:buNone/>
            </a:pPr>
            <a:endParaRPr lang="de-CH" b="1" dirty="0">
              <a:solidFill>
                <a:srgbClr val="0D0D0D"/>
              </a:solidFill>
              <a:latin typeface="Arial" panose="020B0604020202020204" pitchFamily="34" charset="0"/>
              <a:cs typeface="Arial" panose="020B0604020202020204" pitchFamily="34" charset="0"/>
            </a:endParaRPr>
          </a:p>
          <a:p>
            <a:pPr marL="0" indent="0" algn="l">
              <a:buNone/>
            </a:pPr>
            <a:endParaRPr lang="de-CH" b="1" i="0" dirty="0">
              <a:solidFill>
                <a:srgbClr val="0D0D0D"/>
              </a:solidFill>
              <a:effectLst/>
              <a:latin typeface="Arial" panose="020B0604020202020204" pitchFamily="34" charset="0"/>
              <a:cs typeface="Arial" panose="020B0604020202020204" pitchFamily="34" charset="0"/>
            </a:endParaRPr>
          </a:p>
          <a:p>
            <a:pPr marL="0" indent="0" algn="l">
              <a:buNone/>
            </a:pPr>
            <a:endParaRPr lang="de-CH" b="1"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pPr>
            <a:endParaRPr lang="de-CH" b="1" i="0" dirty="0">
              <a:solidFill>
                <a:srgbClr val="0D0D0D"/>
              </a:solidFill>
              <a:effectLst/>
              <a:latin typeface="Arial" panose="020B0604020202020204" pitchFamily="34" charset="0"/>
              <a:cs typeface="Arial" panose="020B0604020202020204" pitchFamily="34" charset="0"/>
            </a:endParaRPr>
          </a:p>
          <a:p>
            <a:pPr marL="0" indent="0">
              <a:buNone/>
            </a:pPr>
            <a:endParaRPr lang="de-DE" dirty="0"/>
          </a:p>
        </p:txBody>
      </p:sp>
      <p:sp>
        <p:nvSpPr>
          <p:cNvPr id="4" name="Foliennummernplatzhalter 3">
            <a:extLst>
              <a:ext uri="{FF2B5EF4-FFF2-40B4-BE49-F238E27FC236}">
                <a16:creationId xmlns:a16="http://schemas.microsoft.com/office/drawing/2014/main" id="{231046C4-F99C-C6C1-2D58-A454FA5104AB}"/>
              </a:ext>
            </a:extLst>
          </p:cNvPr>
          <p:cNvSpPr>
            <a:spLocks noGrp="1"/>
          </p:cNvSpPr>
          <p:nvPr>
            <p:ph type="sldNum" sz="quarter" idx="10"/>
          </p:nvPr>
        </p:nvSpPr>
        <p:spPr/>
        <p:txBody>
          <a:bodyPr/>
          <a:lstStyle/>
          <a:p>
            <a:fld id="{8252C88A-D41A-7D48-A8BD-99A2440179C8}" type="slidenum">
              <a:rPr lang="de-DE" smtClean="0"/>
              <a:pPr/>
              <a:t>30</a:t>
            </a:fld>
            <a:endParaRPr lang="de-DE" dirty="0"/>
          </a:p>
        </p:txBody>
      </p:sp>
      <p:pic>
        <p:nvPicPr>
          <p:cNvPr id="7" name="Grafik 6">
            <a:extLst>
              <a:ext uri="{FF2B5EF4-FFF2-40B4-BE49-F238E27FC236}">
                <a16:creationId xmlns:a16="http://schemas.microsoft.com/office/drawing/2014/main" id="{F95402C1-5D0F-3158-9242-47CB84E9BBCA}"/>
              </a:ext>
            </a:extLst>
          </p:cNvPr>
          <p:cNvPicPr>
            <a:picLocks noChangeAspect="1"/>
          </p:cNvPicPr>
          <p:nvPr/>
        </p:nvPicPr>
        <p:blipFill>
          <a:blip r:embed="rId2"/>
          <a:stretch>
            <a:fillRect/>
          </a:stretch>
        </p:blipFill>
        <p:spPr>
          <a:xfrm>
            <a:off x="1994586" y="1971835"/>
            <a:ext cx="5818797" cy="2914329"/>
          </a:xfrm>
          <a:prstGeom prst="rect">
            <a:avLst/>
          </a:prstGeom>
        </p:spPr>
      </p:pic>
      <p:pic>
        <p:nvPicPr>
          <p:cNvPr id="13" name="Grafik 12">
            <a:extLst>
              <a:ext uri="{FF2B5EF4-FFF2-40B4-BE49-F238E27FC236}">
                <a16:creationId xmlns:a16="http://schemas.microsoft.com/office/drawing/2014/main" id="{B5EA39CE-CE0E-ED0B-6B88-AEBB2C9E8CFE}"/>
              </a:ext>
            </a:extLst>
          </p:cNvPr>
          <p:cNvPicPr>
            <a:picLocks noChangeAspect="1"/>
          </p:cNvPicPr>
          <p:nvPr/>
        </p:nvPicPr>
        <p:blipFill>
          <a:blip r:embed="rId3"/>
          <a:stretch>
            <a:fillRect/>
          </a:stretch>
        </p:blipFill>
        <p:spPr>
          <a:xfrm>
            <a:off x="489703" y="1971835"/>
            <a:ext cx="8727970" cy="4740599"/>
          </a:xfrm>
          <a:prstGeom prst="rect">
            <a:avLst/>
          </a:prstGeom>
        </p:spPr>
      </p:pic>
      <p:sp>
        <p:nvSpPr>
          <p:cNvPr id="14" name="Rechteck: abgerundete Ecken 13">
            <a:extLst>
              <a:ext uri="{FF2B5EF4-FFF2-40B4-BE49-F238E27FC236}">
                <a16:creationId xmlns:a16="http://schemas.microsoft.com/office/drawing/2014/main" id="{F9CD1CD1-0928-7D11-CFC3-4FEF05E9DB74}"/>
              </a:ext>
            </a:extLst>
          </p:cNvPr>
          <p:cNvSpPr/>
          <p:nvPr/>
        </p:nvSpPr>
        <p:spPr>
          <a:xfrm>
            <a:off x="7679973" y="2721533"/>
            <a:ext cx="1537700" cy="853728"/>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Titel 5">
            <a:extLst>
              <a:ext uri="{FF2B5EF4-FFF2-40B4-BE49-F238E27FC236}">
                <a16:creationId xmlns:a16="http://schemas.microsoft.com/office/drawing/2014/main" id="{45445E1E-5DFD-4581-64F0-5BD4C4E55830}"/>
              </a:ext>
            </a:extLst>
          </p:cNvPr>
          <p:cNvSpPr>
            <a:spLocks noGrp="1"/>
          </p:cNvSpPr>
          <p:nvPr>
            <p:ph type="title"/>
          </p:nvPr>
        </p:nvSpPr>
        <p:spPr/>
        <p:txBody>
          <a:bodyPr/>
          <a:lstStyle/>
          <a:p>
            <a:endParaRPr lang="de-CH"/>
          </a:p>
        </p:txBody>
      </p:sp>
      <p:pic>
        <p:nvPicPr>
          <p:cNvPr id="8" name="Grafik 7">
            <a:extLst>
              <a:ext uri="{FF2B5EF4-FFF2-40B4-BE49-F238E27FC236}">
                <a16:creationId xmlns:a16="http://schemas.microsoft.com/office/drawing/2014/main" id="{7007ABB3-CB62-1BC1-486A-3CEDB3C986D4}"/>
              </a:ext>
            </a:extLst>
          </p:cNvPr>
          <p:cNvPicPr>
            <a:picLocks noChangeAspect="1"/>
          </p:cNvPicPr>
          <p:nvPr/>
        </p:nvPicPr>
        <p:blipFill>
          <a:blip r:embed="rId4"/>
          <a:stretch>
            <a:fillRect/>
          </a:stretch>
        </p:blipFill>
        <p:spPr>
          <a:xfrm>
            <a:off x="505919" y="151957"/>
            <a:ext cx="2005660" cy="292932"/>
          </a:xfrm>
          <a:prstGeom prst="rect">
            <a:avLst/>
          </a:prstGeom>
        </p:spPr>
      </p:pic>
    </p:spTree>
    <p:extLst>
      <p:ext uri="{BB962C8B-B14F-4D97-AF65-F5344CB8AC3E}">
        <p14:creationId xmlns:p14="http://schemas.microsoft.com/office/powerpoint/2010/main" val="346312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172674-0AF2-9269-3DD0-59E0C999C9EE}"/>
              </a:ext>
            </a:extLst>
          </p:cNvPr>
          <p:cNvSpPr>
            <a:spLocks noGrp="1"/>
          </p:cNvSpPr>
          <p:nvPr>
            <p:ph type="title"/>
          </p:nvPr>
        </p:nvSpPr>
        <p:spPr>
          <a:xfrm>
            <a:off x="892230" y="1058025"/>
            <a:ext cx="6980266" cy="412200"/>
          </a:xfrm>
        </p:spPr>
        <p:txBody>
          <a:bodyPr/>
          <a:lstStyle/>
          <a:p>
            <a:r>
              <a:rPr lang="de-CH" sz="1800" b="1" dirty="0">
                <a:solidFill>
                  <a:srgbClr val="0D0D0D"/>
                </a:solidFill>
                <a:highlight>
                  <a:srgbClr val="FFFF00"/>
                </a:highlight>
                <a:latin typeface="Arial" panose="020B0604020202020204" pitchFamily="34" charset="0"/>
                <a:cs typeface="Arial" panose="020B0604020202020204" pitchFamily="34" charset="0"/>
                <a:sym typeface="Wingdings" panose="05000000000000000000" pitchFamily="2" charset="2"/>
              </a:rPr>
              <a:t> Bestelldaten erfassen: Sprache anwählen, Adresse ausfüllen</a:t>
            </a:r>
            <a:br>
              <a:rPr lang="de-CH" b="1" i="0" u="sng" dirty="0">
                <a:solidFill>
                  <a:srgbClr val="0D0D0D"/>
                </a:solidFill>
                <a:effectLst/>
                <a:latin typeface="Arial" panose="020B0604020202020204" pitchFamily="34" charset="0"/>
                <a:cs typeface="Arial" panose="020B0604020202020204" pitchFamily="34" charset="0"/>
              </a:rPr>
            </a:br>
            <a:endParaRPr lang="de-DE" dirty="0"/>
          </a:p>
        </p:txBody>
      </p:sp>
      <p:sp>
        <p:nvSpPr>
          <p:cNvPr id="4" name="Foliennummernplatzhalter 3">
            <a:extLst>
              <a:ext uri="{FF2B5EF4-FFF2-40B4-BE49-F238E27FC236}">
                <a16:creationId xmlns:a16="http://schemas.microsoft.com/office/drawing/2014/main" id="{231046C4-F99C-C6C1-2D58-A454FA5104AB}"/>
              </a:ext>
            </a:extLst>
          </p:cNvPr>
          <p:cNvSpPr>
            <a:spLocks noGrp="1"/>
          </p:cNvSpPr>
          <p:nvPr>
            <p:ph type="sldNum" sz="quarter" idx="10"/>
          </p:nvPr>
        </p:nvSpPr>
        <p:spPr/>
        <p:txBody>
          <a:bodyPr/>
          <a:lstStyle/>
          <a:p>
            <a:fld id="{8252C88A-D41A-7D48-A8BD-99A2440179C8}" type="slidenum">
              <a:rPr lang="de-DE" smtClean="0"/>
              <a:pPr/>
              <a:t>31</a:t>
            </a:fld>
            <a:endParaRPr lang="de-DE" dirty="0"/>
          </a:p>
        </p:txBody>
      </p:sp>
      <p:pic>
        <p:nvPicPr>
          <p:cNvPr id="11" name="Inhaltsplatzhalter 10">
            <a:extLst>
              <a:ext uri="{FF2B5EF4-FFF2-40B4-BE49-F238E27FC236}">
                <a16:creationId xmlns:a16="http://schemas.microsoft.com/office/drawing/2014/main" id="{CF76F2B4-4599-D075-97ED-E8CC80EE83C4}"/>
              </a:ext>
            </a:extLst>
          </p:cNvPr>
          <p:cNvPicPr>
            <a:picLocks noGrp="1" noChangeAspect="1"/>
          </p:cNvPicPr>
          <p:nvPr>
            <p:ph idx="1"/>
          </p:nvPr>
        </p:nvPicPr>
        <p:blipFill>
          <a:blip r:embed="rId2"/>
          <a:stretch>
            <a:fillRect/>
          </a:stretch>
        </p:blipFill>
        <p:spPr>
          <a:xfrm>
            <a:off x="1088589" y="1659911"/>
            <a:ext cx="7648575" cy="4624841"/>
          </a:xfrm>
          <a:prstGeom prst="rect">
            <a:avLst/>
          </a:prstGeom>
        </p:spPr>
      </p:pic>
      <p:sp>
        <p:nvSpPr>
          <p:cNvPr id="13" name="Rechteck: abgerundete Ecken 12">
            <a:extLst>
              <a:ext uri="{FF2B5EF4-FFF2-40B4-BE49-F238E27FC236}">
                <a16:creationId xmlns:a16="http://schemas.microsoft.com/office/drawing/2014/main" id="{501891A3-7762-2FEB-9A84-7B3796AE56AA}"/>
              </a:ext>
            </a:extLst>
          </p:cNvPr>
          <p:cNvSpPr/>
          <p:nvPr/>
        </p:nvSpPr>
        <p:spPr>
          <a:xfrm>
            <a:off x="3276985" y="1934309"/>
            <a:ext cx="1537700" cy="853728"/>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abgerundete Ecken 16">
            <a:extLst>
              <a:ext uri="{FF2B5EF4-FFF2-40B4-BE49-F238E27FC236}">
                <a16:creationId xmlns:a16="http://schemas.microsoft.com/office/drawing/2014/main" id="{F3A89B94-EB4B-3368-AF97-33BFAC1B136E}"/>
              </a:ext>
            </a:extLst>
          </p:cNvPr>
          <p:cNvSpPr/>
          <p:nvPr/>
        </p:nvSpPr>
        <p:spPr>
          <a:xfrm>
            <a:off x="2508135" y="2888434"/>
            <a:ext cx="5730132" cy="3586004"/>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Grafik 2">
            <a:extLst>
              <a:ext uri="{FF2B5EF4-FFF2-40B4-BE49-F238E27FC236}">
                <a16:creationId xmlns:a16="http://schemas.microsoft.com/office/drawing/2014/main" id="{9D968945-1573-4B97-B339-5FDEE14816AA}"/>
              </a:ext>
            </a:extLst>
          </p:cNvPr>
          <p:cNvPicPr>
            <a:picLocks noChangeAspect="1"/>
          </p:cNvPicPr>
          <p:nvPr/>
        </p:nvPicPr>
        <p:blipFill>
          <a:blip r:embed="rId3"/>
          <a:stretch>
            <a:fillRect/>
          </a:stretch>
        </p:blipFill>
        <p:spPr>
          <a:xfrm>
            <a:off x="505919" y="151957"/>
            <a:ext cx="2005660" cy="292932"/>
          </a:xfrm>
          <a:prstGeom prst="rect">
            <a:avLst/>
          </a:prstGeom>
        </p:spPr>
      </p:pic>
    </p:spTree>
    <p:extLst>
      <p:ext uri="{BB962C8B-B14F-4D97-AF65-F5344CB8AC3E}">
        <p14:creationId xmlns:p14="http://schemas.microsoft.com/office/powerpoint/2010/main" val="4517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31046C4-F99C-C6C1-2D58-A454FA5104AB}"/>
              </a:ext>
            </a:extLst>
          </p:cNvPr>
          <p:cNvSpPr>
            <a:spLocks noGrp="1"/>
          </p:cNvSpPr>
          <p:nvPr>
            <p:ph type="sldNum" sz="quarter" idx="10"/>
          </p:nvPr>
        </p:nvSpPr>
        <p:spPr/>
        <p:txBody>
          <a:bodyPr/>
          <a:lstStyle/>
          <a:p>
            <a:fld id="{8252C88A-D41A-7D48-A8BD-99A2440179C8}" type="slidenum">
              <a:rPr lang="de-DE" smtClean="0"/>
              <a:pPr/>
              <a:t>32</a:t>
            </a:fld>
            <a:endParaRPr lang="de-DE" dirty="0"/>
          </a:p>
        </p:txBody>
      </p:sp>
      <p:pic>
        <p:nvPicPr>
          <p:cNvPr id="23" name="Grafik 22">
            <a:extLst>
              <a:ext uri="{FF2B5EF4-FFF2-40B4-BE49-F238E27FC236}">
                <a16:creationId xmlns:a16="http://schemas.microsoft.com/office/drawing/2014/main" id="{C7AF2718-CB50-4DFD-C261-F98B76A3D0EF}"/>
              </a:ext>
            </a:extLst>
          </p:cNvPr>
          <p:cNvPicPr>
            <a:picLocks noChangeAspect="1"/>
          </p:cNvPicPr>
          <p:nvPr/>
        </p:nvPicPr>
        <p:blipFill>
          <a:blip r:embed="rId2"/>
          <a:stretch>
            <a:fillRect/>
          </a:stretch>
        </p:blipFill>
        <p:spPr>
          <a:xfrm>
            <a:off x="733732" y="929825"/>
            <a:ext cx="7555223" cy="3666972"/>
          </a:xfrm>
          <a:prstGeom prst="rect">
            <a:avLst/>
          </a:prstGeom>
          <a:ln>
            <a:solidFill>
              <a:srgbClr val="0070C0"/>
            </a:solidFill>
          </a:ln>
        </p:spPr>
      </p:pic>
      <p:pic>
        <p:nvPicPr>
          <p:cNvPr id="24" name="Grafik 23">
            <a:extLst>
              <a:ext uri="{FF2B5EF4-FFF2-40B4-BE49-F238E27FC236}">
                <a16:creationId xmlns:a16="http://schemas.microsoft.com/office/drawing/2014/main" id="{B4854518-7A2C-3D1D-05D5-B69C5BEBD5E2}"/>
              </a:ext>
            </a:extLst>
          </p:cNvPr>
          <p:cNvPicPr>
            <a:picLocks noChangeAspect="1"/>
          </p:cNvPicPr>
          <p:nvPr/>
        </p:nvPicPr>
        <p:blipFill>
          <a:blip r:embed="rId3"/>
          <a:stretch>
            <a:fillRect/>
          </a:stretch>
        </p:blipFill>
        <p:spPr>
          <a:xfrm>
            <a:off x="5541645" y="1034848"/>
            <a:ext cx="7320499" cy="2863459"/>
          </a:xfrm>
          <a:prstGeom prst="rect">
            <a:avLst/>
          </a:prstGeom>
        </p:spPr>
      </p:pic>
      <p:sp>
        <p:nvSpPr>
          <p:cNvPr id="25" name="Rechteck: abgerundete Ecken 24">
            <a:extLst>
              <a:ext uri="{FF2B5EF4-FFF2-40B4-BE49-F238E27FC236}">
                <a16:creationId xmlns:a16="http://schemas.microsoft.com/office/drawing/2014/main" id="{AF6E6CCA-34CE-8FF6-0CEA-F71851D9BBE0}"/>
              </a:ext>
            </a:extLst>
          </p:cNvPr>
          <p:cNvSpPr/>
          <p:nvPr/>
        </p:nvSpPr>
        <p:spPr>
          <a:xfrm>
            <a:off x="3079003" y="813721"/>
            <a:ext cx="1843655" cy="55284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abgerundete Ecken 25">
            <a:extLst>
              <a:ext uri="{FF2B5EF4-FFF2-40B4-BE49-F238E27FC236}">
                <a16:creationId xmlns:a16="http://schemas.microsoft.com/office/drawing/2014/main" id="{5F16ECE2-609C-A263-1BA8-C65ECA932782}"/>
              </a:ext>
            </a:extLst>
          </p:cNvPr>
          <p:cNvSpPr/>
          <p:nvPr/>
        </p:nvSpPr>
        <p:spPr>
          <a:xfrm>
            <a:off x="3079004" y="1398261"/>
            <a:ext cx="1843655" cy="446508"/>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Rechteck: abgerundete Ecken 1">
            <a:extLst>
              <a:ext uri="{FF2B5EF4-FFF2-40B4-BE49-F238E27FC236}">
                <a16:creationId xmlns:a16="http://schemas.microsoft.com/office/drawing/2014/main" id="{99C0E09B-DB08-12C2-85A0-25734A4FFF00}"/>
              </a:ext>
            </a:extLst>
          </p:cNvPr>
          <p:cNvSpPr/>
          <p:nvPr/>
        </p:nvSpPr>
        <p:spPr>
          <a:xfrm>
            <a:off x="5301024" y="912313"/>
            <a:ext cx="7504789" cy="3209178"/>
          </a:xfrm>
          <a:prstGeom prst="roundRect">
            <a:avLst/>
          </a:prstGeom>
          <a:noFill/>
          <a:ln>
            <a:solidFill>
              <a:srgbClr val="902A58"/>
            </a:solidFill>
          </a:ln>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Grafik 2">
            <a:extLst>
              <a:ext uri="{FF2B5EF4-FFF2-40B4-BE49-F238E27FC236}">
                <a16:creationId xmlns:a16="http://schemas.microsoft.com/office/drawing/2014/main" id="{17ED6019-450D-5231-EB1A-47D6F853B79C}"/>
              </a:ext>
            </a:extLst>
          </p:cNvPr>
          <p:cNvPicPr>
            <a:picLocks noChangeAspect="1"/>
          </p:cNvPicPr>
          <p:nvPr/>
        </p:nvPicPr>
        <p:blipFill>
          <a:blip r:embed="rId4"/>
          <a:stretch>
            <a:fillRect/>
          </a:stretch>
        </p:blipFill>
        <p:spPr>
          <a:xfrm>
            <a:off x="505919" y="151957"/>
            <a:ext cx="2005660" cy="292932"/>
          </a:xfrm>
          <a:prstGeom prst="rect">
            <a:avLst/>
          </a:prstGeom>
        </p:spPr>
      </p:pic>
      <p:pic>
        <p:nvPicPr>
          <p:cNvPr id="10" name="Grafik 9">
            <a:extLst>
              <a:ext uri="{FF2B5EF4-FFF2-40B4-BE49-F238E27FC236}">
                <a16:creationId xmlns:a16="http://schemas.microsoft.com/office/drawing/2014/main" id="{BA958FFC-931F-A004-2EF2-58D6066A920E}"/>
              </a:ext>
            </a:extLst>
          </p:cNvPr>
          <p:cNvPicPr>
            <a:picLocks noChangeAspect="1"/>
          </p:cNvPicPr>
          <p:nvPr/>
        </p:nvPicPr>
        <p:blipFill>
          <a:blip r:embed="rId5"/>
          <a:stretch>
            <a:fillRect/>
          </a:stretch>
        </p:blipFill>
        <p:spPr>
          <a:xfrm>
            <a:off x="101993" y="4401609"/>
            <a:ext cx="6749316" cy="2418886"/>
          </a:xfrm>
          <a:prstGeom prst="rect">
            <a:avLst/>
          </a:prstGeom>
        </p:spPr>
      </p:pic>
    </p:spTree>
    <p:extLst>
      <p:ext uri="{BB962C8B-B14F-4D97-AF65-F5344CB8AC3E}">
        <p14:creationId xmlns:p14="http://schemas.microsoft.com/office/powerpoint/2010/main" val="2241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31046C4-F99C-C6C1-2D58-A454FA5104AB}"/>
              </a:ext>
            </a:extLst>
          </p:cNvPr>
          <p:cNvSpPr>
            <a:spLocks noGrp="1"/>
          </p:cNvSpPr>
          <p:nvPr>
            <p:ph type="sldNum" sz="quarter" idx="10"/>
          </p:nvPr>
        </p:nvSpPr>
        <p:spPr/>
        <p:txBody>
          <a:bodyPr/>
          <a:lstStyle/>
          <a:p>
            <a:fld id="{8252C88A-D41A-7D48-A8BD-99A2440179C8}" type="slidenum">
              <a:rPr lang="de-DE" smtClean="0"/>
              <a:pPr/>
              <a:t>33</a:t>
            </a:fld>
            <a:endParaRPr lang="de-DE" dirty="0"/>
          </a:p>
        </p:txBody>
      </p:sp>
      <p:pic>
        <p:nvPicPr>
          <p:cNvPr id="23" name="Grafik 22">
            <a:extLst>
              <a:ext uri="{FF2B5EF4-FFF2-40B4-BE49-F238E27FC236}">
                <a16:creationId xmlns:a16="http://schemas.microsoft.com/office/drawing/2014/main" id="{C7AF2718-CB50-4DFD-C261-F98B76A3D0EF}"/>
              </a:ext>
            </a:extLst>
          </p:cNvPr>
          <p:cNvPicPr>
            <a:picLocks noChangeAspect="1"/>
          </p:cNvPicPr>
          <p:nvPr/>
        </p:nvPicPr>
        <p:blipFill>
          <a:blip r:embed="rId2"/>
          <a:stretch>
            <a:fillRect/>
          </a:stretch>
        </p:blipFill>
        <p:spPr>
          <a:xfrm>
            <a:off x="733732" y="929825"/>
            <a:ext cx="7555223" cy="3666972"/>
          </a:xfrm>
          <a:prstGeom prst="rect">
            <a:avLst/>
          </a:prstGeom>
          <a:ln>
            <a:solidFill>
              <a:srgbClr val="0070C0"/>
            </a:solidFill>
          </a:ln>
        </p:spPr>
      </p:pic>
      <p:pic>
        <p:nvPicPr>
          <p:cNvPr id="24" name="Grafik 23">
            <a:extLst>
              <a:ext uri="{FF2B5EF4-FFF2-40B4-BE49-F238E27FC236}">
                <a16:creationId xmlns:a16="http://schemas.microsoft.com/office/drawing/2014/main" id="{B4854518-7A2C-3D1D-05D5-B69C5BEBD5E2}"/>
              </a:ext>
            </a:extLst>
          </p:cNvPr>
          <p:cNvPicPr>
            <a:picLocks noChangeAspect="1"/>
          </p:cNvPicPr>
          <p:nvPr/>
        </p:nvPicPr>
        <p:blipFill>
          <a:blip r:embed="rId3"/>
          <a:stretch>
            <a:fillRect/>
          </a:stretch>
        </p:blipFill>
        <p:spPr>
          <a:xfrm>
            <a:off x="5541645" y="1034848"/>
            <a:ext cx="7320499" cy="2863459"/>
          </a:xfrm>
          <a:prstGeom prst="rect">
            <a:avLst/>
          </a:prstGeom>
        </p:spPr>
      </p:pic>
      <p:sp>
        <p:nvSpPr>
          <p:cNvPr id="25" name="Rechteck: abgerundete Ecken 24">
            <a:extLst>
              <a:ext uri="{FF2B5EF4-FFF2-40B4-BE49-F238E27FC236}">
                <a16:creationId xmlns:a16="http://schemas.microsoft.com/office/drawing/2014/main" id="{AF6E6CCA-34CE-8FF6-0CEA-F71851D9BBE0}"/>
              </a:ext>
            </a:extLst>
          </p:cNvPr>
          <p:cNvSpPr/>
          <p:nvPr/>
        </p:nvSpPr>
        <p:spPr>
          <a:xfrm>
            <a:off x="3079003" y="813721"/>
            <a:ext cx="1843655" cy="552843"/>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abgerundete Ecken 25">
            <a:extLst>
              <a:ext uri="{FF2B5EF4-FFF2-40B4-BE49-F238E27FC236}">
                <a16:creationId xmlns:a16="http://schemas.microsoft.com/office/drawing/2014/main" id="{5F16ECE2-609C-A263-1BA8-C65ECA932782}"/>
              </a:ext>
            </a:extLst>
          </p:cNvPr>
          <p:cNvSpPr/>
          <p:nvPr/>
        </p:nvSpPr>
        <p:spPr>
          <a:xfrm>
            <a:off x="3079004" y="1398261"/>
            <a:ext cx="1843655" cy="446508"/>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abgerundete Ecken 26">
            <a:extLst>
              <a:ext uri="{FF2B5EF4-FFF2-40B4-BE49-F238E27FC236}">
                <a16:creationId xmlns:a16="http://schemas.microsoft.com/office/drawing/2014/main" id="{134F1779-5514-5F08-3B1D-291924CC1E7F}"/>
              </a:ext>
            </a:extLst>
          </p:cNvPr>
          <p:cNvSpPr/>
          <p:nvPr/>
        </p:nvSpPr>
        <p:spPr>
          <a:xfrm>
            <a:off x="2933526" y="3265335"/>
            <a:ext cx="1843655" cy="1190692"/>
          </a:xfrm>
          <a:prstGeom prst="roundRect">
            <a:avLst/>
          </a:prstGeom>
          <a:noFill/>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hteck 29">
            <a:extLst>
              <a:ext uri="{FF2B5EF4-FFF2-40B4-BE49-F238E27FC236}">
                <a16:creationId xmlns:a16="http://schemas.microsoft.com/office/drawing/2014/main" id="{A4953662-0CC8-53BF-6E74-F46036AC2EA4}"/>
              </a:ext>
            </a:extLst>
          </p:cNvPr>
          <p:cNvSpPr/>
          <p:nvPr/>
        </p:nvSpPr>
        <p:spPr>
          <a:xfrm>
            <a:off x="3079004" y="2114271"/>
            <a:ext cx="1549264" cy="1025912"/>
          </a:xfrm>
          <a:custGeom>
            <a:avLst/>
            <a:gdLst>
              <a:gd name="connsiteX0" fmla="*/ 0 w 1549264"/>
              <a:gd name="connsiteY0" fmla="*/ 0 h 1025912"/>
              <a:gd name="connsiteX1" fmla="*/ 500929 w 1549264"/>
              <a:gd name="connsiteY1" fmla="*/ 0 h 1025912"/>
              <a:gd name="connsiteX2" fmla="*/ 970872 w 1549264"/>
              <a:gd name="connsiteY2" fmla="*/ 0 h 1025912"/>
              <a:gd name="connsiteX3" fmla="*/ 1549264 w 1549264"/>
              <a:gd name="connsiteY3" fmla="*/ 0 h 1025912"/>
              <a:gd name="connsiteX4" fmla="*/ 1549264 w 1549264"/>
              <a:gd name="connsiteY4" fmla="*/ 502697 h 1025912"/>
              <a:gd name="connsiteX5" fmla="*/ 1549264 w 1549264"/>
              <a:gd name="connsiteY5" fmla="*/ 1025912 h 1025912"/>
              <a:gd name="connsiteX6" fmla="*/ 1063828 w 1549264"/>
              <a:gd name="connsiteY6" fmla="*/ 1025912 h 1025912"/>
              <a:gd name="connsiteX7" fmla="*/ 578392 w 1549264"/>
              <a:gd name="connsiteY7" fmla="*/ 1025912 h 1025912"/>
              <a:gd name="connsiteX8" fmla="*/ 0 w 1549264"/>
              <a:gd name="connsiteY8" fmla="*/ 1025912 h 1025912"/>
              <a:gd name="connsiteX9" fmla="*/ 0 w 1549264"/>
              <a:gd name="connsiteY9" fmla="*/ 543733 h 1025912"/>
              <a:gd name="connsiteX10" fmla="*/ 0 w 1549264"/>
              <a:gd name="connsiteY10" fmla="*/ 0 h 102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9264" h="1025912" extrusionOk="0">
                <a:moveTo>
                  <a:pt x="0" y="0"/>
                </a:moveTo>
                <a:cubicBezTo>
                  <a:pt x="226761" y="-53555"/>
                  <a:pt x="384667" y="27697"/>
                  <a:pt x="500929" y="0"/>
                </a:cubicBezTo>
                <a:cubicBezTo>
                  <a:pt x="617191" y="-27697"/>
                  <a:pt x="841962" y="12728"/>
                  <a:pt x="970872" y="0"/>
                </a:cubicBezTo>
                <a:cubicBezTo>
                  <a:pt x="1099782" y="-12728"/>
                  <a:pt x="1367897" y="53873"/>
                  <a:pt x="1549264" y="0"/>
                </a:cubicBezTo>
                <a:cubicBezTo>
                  <a:pt x="1597059" y="222199"/>
                  <a:pt x="1511293" y="400148"/>
                  <a:pt x="1549264" y="502697"/>
                </a:cubicBezTo>
                <a:cubicBezTo>
                  <a:pt x="1587235" y="605246"/>
                  <a:pt x="1529982" y="823789"/>
                  <a:pt x="1549264" y="1025912"/>
                </a:cubicBezTo>
                <a:cubicBezTo>
                  <a:pt x="1433727" y="1081598"/>
                  <a:pt x="1304261" y="1003623"/>
                  <a:pt x="1063828" y="1025912"/>
                </a:cubicBezTo>
                <a:cubicBezTo>
                  <a:pt x="823395" y="1048201"/>
                  <a:pt x="678988" y="971197"/>
                  <a:pt x="578392" y="1025912"/>
                </a:cubicBezTo>
                <a:cubicBezTo>
                  <a:pt x="477796" y="1080627"/>
                  <a:pt x="143221" y="960622"/>
                  <a:pt x="0" y="1025912"/>
                </a:cubicBezTo>
                <a:cubicBezTo>
                  <a:pt x="-27886" y="885218"/>
                  <a:pt x="49420" y="761218"/>
                  <a:pt x="0" y="543733"/>
                </a:cubicBezTo>
                <a:cubicBezTo>
                  <a:pt x="-49420" y="326248"/>
                  <a:pt x="3828" y="229997"/>
                  <a:pt x="0" y="0"/>
                </a:cubicBezTo>
                <a:close/>
              </a:path>
            </a:pathLst>
          </a:custGeom>
          <a:noFill/>
          <a:ln>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noFill/>
            </a:endParaRPr>
          </a:p>
        </p:txBody>
      </p:sp>
      <p:sp>
        <p:nvSpPr>
          <p:cNvPr id="2" name="Rechteck: abgerundete Ecken 1">
            <a:extLst>
              <a:ext uri="{FF2B5EF4-FFF2-40B4-BE49-F238E27FC236}">
                <a16:creationId xmlns:a16="http://schemas.microsoft.com/office/drawing/2014/main" id="{99C0E09B-DB08-12C2-85A0-25734A4FFF00}"/>
              </a:ext>
            </a:extLst>
          </p:cNvPr>
          <p:cNvSpPr/>
          <p:nvPr/>
        </p:nvSpPr>
        <p:spPr>
          <a:xfrm>
            <a:off x="5301024" y="912313"/>
            <a:ext cx="7504789" cy="3209178"/>
          </a:xfrm>
          <a:prstGeom prst="roundRect">
            <a:avLst/>
          </a:prstGeom>
          <a:noFill/>
          <a:ln>
            <a:solidFill>
              <a:srgbClr val="902A58"/>
            </a:solidFill>
          </a:ln>
          <a:effectLst>
            <a:glow rad="101600">
              <a:srgbClr val="FFC000">
                <a:alpha val="6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3" name="Grafik 2">
            <a:extLst>
              <a:ext uri="{FF2B5EF4-FFF2-40B4-BE49-F238E27FC236}">
                <a16:creationId xmlns:a16="http://schemas.microsoft.com/office/drawing/2014/main" id="{17ED6019-450D-5231-EB1A-47D6F853B79C}"/>
              </a:ext>
            </a:extLst>
          </p:cNvPr>
          <p:cNvPicPr>
            <a:picLocks noChangeAspect="1"/>
          </p:cNvPicPr>
          <p:nvPr/>
        </p:nvPicPr>
        <p:blipFill>
          <a:blip r:embed="rId4"/>
          <a:stretch>
            <a:fillRect/>
          </a:stretch>
        </p:blipFill>
        <p:spPr>
          <a:xfrm>
            <a:off x="505919" y="151957"/>
            <a:ext cx="2005660" cy="292932"/>
          </a:xfrm>
          <a:prstGeom prst="rect">
            <a:avLst/>
          </a:prstGeom>
        </p:spPr>
      </p:pic>
      <p:pic>
        <p:nvPicPr>
          <p:cNvPr id="7" name="Grafik 6">
            <a:extLst>
              <a:ext uri="{FF2B5EF4-FFF2-40B4-BE49-F238E27FC236}">
                <a16:creationId xmlns:a16="http://schemas.microsoft.com/office/drawing/2014/main" id="{67EC8F0A-45C5-762E-5686-199273A9327A}"/>
              </a:ext>
            </a:extLst>
          </p:cNvPr>
          <p:cNvPicPr>
            <a:picLocks noChangeAspect="1"/>
          </p:cNvPicPr>
          <p:nvPr/>
        </p:nvPicPr>
        <p:blipFill>
          <a:blip r:embed="rId5"/>
          <a:stretch>
            <a:fillRect/>
          </a:stretch>
        </p:blipFill>
        <p:spPr>
          <a:xfrm>
            <a:off x="884562" y="4689860"/>
            <a:ext cx="6546610" cy="2306764"/>
          </a:xfrm>
          <a:prstGeom prst="rect">
            <a:avLst/>
          </a:prstGeom>
        </p:spPr>
      </p:pic>
    </p:spTree>
    <p:extLst>
      <p:ext uri="{BB962C8B-B14F-4D97-AF65-F5344CB8AC3E}">
        <p14:creationId xmlns:p14="http://schemas.microsoft.com/office/powerpoint/2010/main" val="403477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AE298B-8E75-C85E-E3FF-A2FDA8F9312A}"/>
              </a:ext>
            </a:extLst>
          </p:cNvPr>
          <p:cNvSpPr>
            <a:spLocks noGrp="1"/>
          </p:cNvSpPr>
          <p:nvPr>
            <p:ph idx="1"/>
          </p:nvPr>
        </p:nvSpPr>
        <p:spPr>
          <a:xfrm>
            <a:off x="1058968" y="1177827"/>
            <a:ext cx="7647969" cy="5300977"/>
          </a:xfrm>
          <a:effectLst>
            <a:glow rad="127000">
              <a:srgbClr val="FFFF00"/>
            </a:glow>
          </a:effectLst>
        </p:spPr>
        <p:txBody>
          <a:bodyPr/>
          <a:lstStyle/>
          <a:p>
            <a:pPr>
              <a:buFont typeface="Wingdings" panose="05000000000000000000" pitchFamily="2" charset="2"/>
              <a:buChar char="à"/>
              <a:tabLst>
                <a:tab pos="268288" algn="l"/>
              </a:tabLst>
            </a:pPr>
            <a:r>
              <a:rPr lang="de-CH" b="1" i="0" dirty="0">
                <a:solidFill>
                  <a:srgbClr val="0D0D0D"/>
                </a:solidFill>
                <a:effectLst/>
                <a:highlight>
                  <a:srgbClr val="FFFF00"/>
                </a:highlight>
                <a:latin typeface="Arial" panose="020B0604020202020204" pitchFamily="34" charset="0"/>
                <a:cs typeface="Arial" panose="020B0604020202020204" pitchFamily="34" charset="0"/>
              </a:rPr>
              <a:t>	Bestellung abschliessen:</a:t>
            </a:r>
          </a:p>
          <a:p>
            <a:pPr>
              <a:buFont typeface="Wingdings" panose="05000000000000000000" pitchFamily="2" charset="2"/>
              <a:buChar char="à"/>
              <a:tabLst>
                <a:tab pos="268288" algn="l"/>
              </a:tabLst>
            </a:pPr>
            <a:endParaRPr lang="de-CH" b="1" dirty="0">
              <a:solidFill>
                <a:srgbClr val="0D0D0D"/>
              </a:solidFill>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endParaRPr lang="de-CH" b="1" dirty="0">
              <a:solidFill>
                <a:srgbClr val="0D0D0D"/>
              </a:solidFill>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endParaRPr lang="de-CH" b="1" dirty="0">
              <a:solidFill>
                <a:srgbClr val="0D0D0D"/>
              </a:solidFill>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endParaRPr lang="de-CH" b="1" dirty="0">
              <a:solidFill>
                <a:srgbClr val="0D0D0D"/>
              </a:solidFill>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endParaRPr lang="de-CH" b="1" dirty="0">
              <a:solidFill>
                <a:srgbClr val="0D0D0D"/>
              </a:solidFill>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endParaRPr lang="de-CH" b="1" dirty="0">
              <a:solidFill>
                <a:srgbClr val="0D0D0D"/>
              </a:solidFill>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endParaRPr lang="de-CH" sz="1600" b="1" i="0" dirty="0">
              <a:solidFill>
                <a:srgbClr val="0D0D0D"/>
              </a:solidFill>
              <a:effectLst/>
              <a:latin typeface="Arial" panose="020B0604020202020204" pitchFamily="34" charset="0"/>
              <a:cs typeface="Arial" panose="020B0604020202020204" pitchFamily="34" charset="0"/>
            </a:endParaRPr>
          </a:p>
          <a:p>
            <a:pPr>
              <a:buFont typeface="Wingdings" panose="05000000000000000000" pitchFamily="2" charset="2"/>
              <a:buChar char="à"/>
              <a:tabLst>
                <a:tab pos="268288" algn="l"/>
              </a:tabLst>
            </a:pPr>
            <a:r>
              <a:rPr lang="de-CH" sz="1600" b="1" i="0" dirty="0">
                <a:solidFill>
                  <a:srgbClr val="0D0D0D"/>
                </a:solidFill>
                <a:effectLst/>
                <a:latin typeface="Arial" panose="020B0604020202020204" pitchFamily="34" charset="0"/>
                <a:cs typeface="Arial" panose="020B0604020202020204" pitchFamily="34" charset="0"/>
              </a:rPr>
              <a:t>	Zugriff auf Lehrmittel:</a:t>
            </a:r>
            <a:r>
              <a:rPr lang="de-CH" sz="1600" b="0" i="0" dirty="0">
                <a:solidFill>
                  <a:srgbClr val="0D0D0D"/>
                </a:solidFill>
                <a:effectLst/>
                <a:latin typeface="Arial" panose="020B0604020202020204" pitchFamily="34" charset="0"/>
                <a:cs typeface="Arial" panose="020B0604020202020204" pitchFamily="34" charset="0"/>
              </a:rPr>
              <a:t> </a:t>
            </a:r>
          </a:p>
          <a:p>
            <a:pPr marL="0" indent="0">
              <a:buNone/>
              <a:tabLst>
                <a:tab pos="268288" algn="l"/>
              </a:tabLst>
            </a:pPr>
            <a:r>
              <a:rPr lang="de-CH" sz="1600" dirty="0">
                <a:solidFill>
                  <a:srgbClr val="0D0D0D"/>
                </a:solidFill>
                <a:latin typeface="Arial" panose="020B0604020202020204" pitchFamily="34" charset="0"/>
                <a:cs typeface="Arial" panose="020B0604020202020204" pitchFamily="34" charset="0"/>
              </a:rPr>
              <a:t>	</a:t>
            </a:r>
            <a:r>
              <a:rPr lang="de-CH" sz="1600" u="sng" dirty="0">
                <a:solidFill>
                  <a:srgbClr val="0D0D0D"/>
                </a:solidFill>
                <a:latin typeface="Arial" panose="020B0604020202020204" pitchFamily="34" charset="0"/>
                <a:cs typeface="Arial" panose="020B0604020202020204" pitchFamily="34" charset="0"/>
              </a:rPr>
              <a:t>Klassenverbund</a:t>
            </a:r>
            <a:r>
              <a:rPr lang="de-CH" sz="1600" dirty="0">
                <a:solidFill>
                  <a:srgbClr val="0D0D0D"/>
                </a:solidFill>
                <a:latin typeface="Arial" panose="020B0604020202020204" pitchFamily="34" charset="0"/>
                <a:cs typeface="Arial" panose="020B0604020202020204" pitchFamily="34" charset="0"/>
              </a:rPr>
              <a:t>: </a:t>
            </a:r>
            <a:r>
              <a:rPr lang="de-CH" sz="1600" b="0" i="0" dirty="0">
                <a:solidFill>
                  <a:srgbClr val="0D0D0D"/>
                </a:solidFill>
                <a:effectLst/>
                <a:latin typeface="Arial" panose="020B0604020202020204" pitchFamily="34" charset="0"/>
                <a:cs typeface="Arial" panose="020B0604020202020204" pitchFamily="34" charset="0"/>
              </a:rPr>
              <a:t>Der Zugriff auf das Lehrmittel wird rasch möglichst 	freigeschaltet. </a:t>
            </a:r>
            <a:endParaRPr lang="de-CH" sz="1600" dirty="0">
              <a:solidFill>
                <a:srgbClr val="0D0D0D"/>
              </a:solidFill>
              <a:latin typeface="Arial" panose="020B0604020202020204" pitchFamily="34" charset="0"/>
              <a:cs typeface="Arial" panose="020B0604020202020204" pitchFamily="34" charset="0"/>
            </a:endParaRPr>
          </a:p>
          <a:p>
            <a:pPr marL="0" indent="0">
              <a:buNone/>
              <a:tabLst>
                <a:tab pos="268288" algn="l"/>
              </a:tabLst>
            </a:pPr>
            <a:r>
              <a:rPr lang="de-CH" sz="1600" i="0" dirty="0">
                <a:solidFill>
                  <a:srgbClr val="0D0D0D"/>
                </a:solidFill>
                <a:effectLst/>
                <a:latin typeface="Arial" panose="020B0604020202020204" pitchFamily="34" charset="0"/>
                <a:cs typeface="Arial" panose="020B0604020202020204" pitchFamily="34" charset="0"/>
              </a:rPr>
              <a:t>	</a:t>
            </a:r>
            <a:r>
              <a:rPr lang="de-CH" sz="1600" i="0" u="sng" dirty="0" err="1">
                <a:solidFill>
                  <a:srgbClr val="0D0D0D"/>
                </a:solidFill>
                <a:effectLst/>
                <a:latin typeface="Arial" panose="020B0604020202020204" pitchFamily="34" charset="0"/>
                <a:cs typeface="Arial" panose="020B0604020202020204" pitchFamily="34" charset="0"/>
              </a:rPr>
              <a:t>Singel</a:t>
            </a:r>
            <a:r>
              <a:rPr lang="de-CH" sz="1600" i="0" u="sng" dirty="0">
                <a:solidFill>
                  <a:srgbClr val="0D0D0D"/>
                </a:solidFill>
                <a:effectLst/>
                <a:latin typeface="Arial" panose="020B0604020202020204" pitchFamily="34" charset="0"/>
                <a:cs typeface="Arial" panose="020B0604020202020204" pitchFamily="34" charset="0"/>
              </a:rPr>
              <a:t>-User</a:t>
            </a:r>
            <a:r>
              <a:rPr lang="de-CH" sz="1600" i="0" dirty="0">
                <a:solidFill>
                  <a:srgbClr val="0D0D0D"/>
                </a:solidFill>
                <a:effectLst/>
                <a:latin typeface="Arial" panose="020B0604020202020204" pitchFamily="34" charset="0"/>
                <a:cs typeface="Arial" panose="020B0604020202020204" pitchFamily="34" charset="0"/>
              </a:rPr>
              <a:t>: </a:t>
            </a:r>
          </a:p>
          <a:p>
            <a:pPr marL="0" indent="0">
              <a:buNone/>
              <a:tabLst>
                <a:tab pos="268288" algn="l"/>
              </a:tabLst>
            </a:pPr>
            <a:r>
              <a:rPr lang="de-CH" sz="1600" dirty="0">
                <a:solidFill>
                  <a:srgbClr val="0D0D0D"/>
                </a:solidFill>
                <a:latin typeface="Arial" panose="020B0604020202020204" pitchFamily="34" charset="0"/>
                <a:cs typeface="Arial" panose="020B0604020202020204" pitchFamily="34" charset="0"/>
              </a:rPr>
              <a:t>	</a:t>
            </a:r>
            <a:r>
              <a:rPr lang="de-CH" sz="1600" b="0" i="0" dirty="0">
                <a:solidFill>
                  <a:srgbClr val="0D0D0D"/>
                </a:solidFill>
                <a:effectLst/>
                <a:latin typeface="Arial" panose="020B0604020202020204" pitchFamily="34" charset="0"/>
                <a:cs typeface="Arial" panose="020B0604020202020204" pitchFamily="34" charset="0"/>
              </a:rPr>
              <a:t>Der Zugriff auf das Lehrmittel wird nach Zahlungseingang 	freigeschaltet.</a:t>
            </a:r>
          </a:p>
          <a:p>
            <a:pPr marL="0" indent="0">
              <a:buNone/>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342900" indent="-342900">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342900" indent="-342900">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dirty="0">
              <a:solidFill>
                <a:srgbClr val="0D0D0D"/>
              </a:solidFill>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342900" indent="-342900" algn="l">
              <a:buFont typeface="+mj-lt"/>
              <a:buAutoNum type="arabicPeriod"/>
              <a:tabLst>
                <a:tab pos="268288" algn="l"/>
              </a:tabLst>
            </a:pPr>
            <a:endParaRPr lang="de-CH" b="0" i="0" dirty="0">
              <a:solidFill>
                <a:srgbClr val="0D0D0D"/>
              </a:solidFill>
              <a:effectLst/>
              <a:latin typeface="Arial" panose="020B0604020202020204" pitchFamily="34" charset="0"/>
              <a:cs typeface="Arial" panose="020B0604020202020204" pitchFamily="34" charset="0"/>
            </a:endParaRPr>
          </a:p>
          <a:p>
            <a:pPr marL="0" indent="0">
              <a:buNone/>
            </a:pPr>
            <a:endParaRPr lang="de-DE" dirty="0"/>
          </a:p>
        </p:txBody>
      </p:sp>
      <p:sp>
        <p:nvSpPr>
          <p:cNvPr id="4" name="Foliennummernplatzhalter 3">
            <a:extLst>
              <a:ext uri="{FF2B5EF4-FFF2-40B4-BE49-F238E27FC236}">
                <a16:creationId xmlns:a16="http://schemas.microsoft.com/office/drawing/2014/main" id="{231046C4-F99C-C6C1-2D58-A454FA5104AB}"/>
              </a:ext>
            </a:extLst>
          </p:cNvPr>
          <p:cNvSpPr>
            <a:spLocks noGrp="1"/>
          </p:cNvSpPr>
          <p:nvPr>
            <p:ph type="sldNum" sz="quarter" idx="10"/>
          </p:nvPr>
        </p:nvSpPr>
        <p:spPr/>
        <p:txBody>
          <a:bodyPr/>
          <a:lstStyle/>
          <a:p>
            <a:fld id="{8252C88A-D41A-7D48-A8BD-99A2440179C8}" type="slidenum">
              <a:rPr lang="de-DE" smtClean="0"/>
              <a:pPr/>
              <a:t>34</a:t>
            </a:fld>
            <a:endParaRPr lang="de-DE" dirty="0"/>
          </a:p>
        </p:txBody>
      </p:sp>
      <p:pic>
        <p:nvPicPr>
          <p:cNvPr id="11" name="Grafik 10">
            <a:extLst>
              <a:ext uri="{FF2B5EF4-FFF2-40B4-BE49-F238E27FC236}">
                <a16:creationId xmlns:a16="http://schemas.microsoft.com/office/drawing/2014/main" id="{358413BA-D3A7-251A-0EAE-F5E1BF7B0856}"/>
              </a:ext>
            </a:extLst>
          </p:cNvPr>
          <p:cNvPicPr>
            <a:picLocks noChangeAspect="1"/>
          </p:cNvPicPr>
          <p:nvPr/>
        </p:nvPicPr>
        <p:blipFill>
          <a:blip r:embed="rId2"/>
          <a:stretch>
            <a:fillRect/>
          </a:stretch>
        </p:blipFill>
        <p:spPr>
          <a:xfrm>
            <a:off x="997375" y="5829484"/>
            <a:ext cx="7743882" cy="733430"/>
          </a:xfrm>
          <a:prstGeom prst="rect">
            <a:avLst/>
          </a:prstGeom>
          <a:effectLst>
            <a:glow rad="63500">
              <a:srgbClr val="FFC000">
                <a:alpha val="40000"/>
              </a:srgbClr>
            </a:glow>
            <a:outerShdw blurRad="50800" dist="50800" dir="5400000" algn="ctr" rotWithShape="0">
              <a:srgbClr val="FFC000"/>
            </a:outerShdw>
          </a:effectLst>
        </p:spPr>
      </p:pic>
      <p:pic>
        <p:nvPicPr>
          <p:cNvPr id="10" name="Grafik 9">
            <a:extLst>
              <a:ext uri="{FF2B5EF4-FFF2-40B4-BE49-F238E27FC236}">
                <a16:creationId xmlns:a16="http://schemas.microsoft.com/office/drawing/2014/main" id="{AF21CAB7-896B-7883-6E17-1F6BA1116056}"/>
              </a:ext>
            </a:extLst>
          </p:cNvPr>
          <p:cNvPicPr>
            <a:picLocks noChangeAspect="1"/>
          </p:cNvPicPr>
          <p:nvPr/>
        </p:nvPicPr>
        <p:blipFill>
          <a:blip r:embed="rId3"/>
          <a:stretch>
            <a:fillRect/>
          </a:stretch>
        </p:blipFill>
        <p:spPr>
          <a:xfrm>
            <a:off x="793058" y="1513591"/>
            <a:ext cx="8021585" cy="2218697"/>
          </a:xfrm>
          <a:prstGeom prst="rect">
            <a:avLst/>
          </a:prstGeom>
        </p:spPr>
      </p:pic>
      <p:sp>
        <p:nvSpPr>
          <p:cNvPr id="6" name="Titel 5">
            <a:extLst>
              <a:ext uri="{FF2B5EF4-FFF2-40B4-BE49-F238E27FC236}">
                <a16:creationId xmlns:a16="http://schemas.microsoft.com/office/drawing/2014/main" id="{289F76B9-6FB1-11F9-04D1-359EFD3772A4}"/>
              </a:ext>
            </a:extLst>
          </p:cNvPr>
          <p:cNvSpPr>
            <a:spLocks noGrp="1"/>
          </p:cNvSpPr>
          <p:nvPr>
            <p:ph type="title"/>
          </p:nvPr>
        </p:nvSpPr>
        <p:spPr/>
        <p:txBody>
          <a:bodyPr/>
          <a:lstStyle/>
          <a:p>
            <a:endParaRPr lang="de-CH" dirty="0"/>
          </a:p>
        </p:txBody>
      </p:sp>
      <p:pic>
        <p:nvPicPr>
          <p:cNvPr id="7" name="Grafik 6">
            <a:extLst>
              <a:ext uri="{FF2B5EF4-FFF2-40B4-BE49-F238E27FC236}">
                <a16:creationId xmlns:a16="http://schemas.microsoft.com/office/drawing/2014/main" id="{9F634B76-DA36-67B8-2287-9BE7765DFE07}"/>
              </a:ext>
            </a:extLst>
          </p:cNvPr>
          <p:cNvPicPr>
            <a:picLocks noChangeAspect="1"/>
          </p:cNvPicPr>
          <p:nvPr/>
        </p:nvPicPr>
        <p:blipFill>
          <a:blip r:embed="rId4"/>
          <a:stretch>
            <a:fillRect/>
          </a:stretch>
        </p:blipFill>
        <p:spPr>
          <a:xfrm>
            <a:off x="505919" y="151957"/>
            <a:ext cx="2005660" cy="292932"/>
          </a:xfrm>
          <a:prstGeom prst="rect">
            <a:avLst/>
          </a:prstGeom>
        </p:spPr>
      </p:pic>
    </p:spTree>
    <p:extLst>
      <p:ext uri="{BB962C8B-B14F-4D97-AF65-F5344CB8AC3E}">
        <p14:creationId xmlns:p14="http://schemas.microsoft.com/office/powerpoint/2010/main" val="3455616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4">
            <a:extLst>
              <a:ext uri="{FF2B5EF4-FFF2-40B4-BE49-F238E27FC236}">
                <a16:creationId xmlns:a16="http://schemas.microsoft.com/office/drawing/2014/main" id="{2C391BC6-5712-CA07-8CE6-45ADFF9FC9D9}"/>
              </a:ext>
            </a:extLst>
          </p:cNvPr>
          <p:cNvSpPr txBox="1">
            <a:spLocks/>
          </p:cNvSpPr>
          <p:nvPr/>
        </p:nvSpPr>
        <p:spPr>
          <a:xfrm>
            <a:off x="1357355" y="3939901"/>
            <a:ext cx="6980266" cy="327996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tabLst>
                <a:tab pos="623888" algn="l"/>
              </a:tabLst>
            </a:pPr>
            <a:endParaRPr lang="de-CH" sz="3200" b="1" dirty="0">
              <a:solidFill>
                <a:srgbClr val="0070C0"/>
              </a:solidFill>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B2007212-1600-F243-80B4-AC8AE71CEF73}"/>
              </a:ext>
            </a:extLst>
          </p:cNvPr>
          <p:cNvPicPr>
            <a:picLocks noChangeAspect="1"/>
          </p:cNvPicPr>
          <p:nvPr/>
        </p:nvPicPr>
        <p:blipFill>
          <a:blip r:embed="rId2"/>
          <a:stretch>
            <a:fillRect/>
          </a:stretch>
        </p:blipFill>
        <p:spPr>
          <a:xfrm>
            <a:off x="119455" y="256858"/>
            <a:ext cx="4572000" cy="1541246"/>
          </a:xfrm>
          <a:prstGeom prst="rect">
            <a:avLst/>
          </a:prstGeom>
        </p:spPr>
      </p:pic>
      <p:sp>
        <p:nvSpPr>
          <p:cNvPr id="14" name="Ellipse 13">
            <a:extLst>
              <a:ext uri="{FF2B5EF4-FFF2-40B4-BE49-F238E27FC236}">
                <a16:creationId xmlns:a16="http://schemas.microsoft.com/office/drawing/2014/main" id="{9EF25F1F-A2AB-F904-E819-261080AD97D0}"/>
              </a:ext>
            </a:extLst>
          </p:cNvPr>
          <p:cNvSpPr/>
          <p:nvPr/>
        </p:nvSpPr>
        <p:spPr>
          <a:xfrm>
            <a:off x="1105968" y="441671"/>
            <a:ext cx="3377183" cy="110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n w="0"/>
                <a:solidFill>
                  <a:srgbClr val="0070C0"/>
                </a:solidFill>
                <a:effectLst>
                  <a:outerShdw blurRad="38100" dist="19050" dir="2700000" algn="tl" rotWithShape="0">
                    <a:schemeClr val="dk1">
                      <a:alpha val="40000"/>
                    </a:schemeClr>
                  </a:outerShdw>
                </a:effectLst>
              </a:rPr>
              <a:t>Welcome-Mail</a:t>
            </a:r>
          </a:p>
        </p:txBody>
      </p:sp>
      <p:sp>
        <p:nvSpPr>
          <p:cNvPr id="18" name="Ellipse 17">
            <a:extLst>
              <a:ext uri="{FF2B5EF4-FFF2-40B4-BE49-F238E27FC236}">
                <a16:creationId xmlns:a16="http://schemas.microsoft.com/office/drawing/2014/main" id="{FED4C5DC-C07F-71B5-9061-359D51766F84}"/>
              </a:ext>
            </a:extLst>
          </p:cNvPr>
          <p:cNvSpPr/>
          <p:nvPr/>
        </p:nvSpPr>
        <p:spPr>
          <a:xfrm>
            <a:off x="755578" y="5030658"/>
            <a:ext cx="3377183" cy="1242550"/>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400" u="sng" dirty="0">
                <a:ln w="0"/>
                <a:solidFill>
                  <a:schemeClr val="tx1"/>
                </a:solidFill>
                <a:effectLst>
                  <a:outerShdw blurRad="38100" dist="19050" dir="2700000" algn="tl" rotWithShape="0">
                    <a:schemeClr val="dk1">
                      <a:alpha val="40000"/>
                    </a:schemeClr>
                  </a:outerShdw>
                </a:effectLst>
              </a:rPr>
              <a:t>Siehe Anleitung</a:t>
            </a:r>
            <a:r>
              <a:rPr lang="de-CH" sz="1400" dirty="0">
                <a:ln w="0"/>
                <a:solidFill>
                  <a:schemeClr val="tx1"/>
                </a:solidFill>
                <a:effectLst>
                  <a:outerShdw blurRad="38100" dist="19050" dir="2700000" algn="tl" rotWithShape="0">
                    <a:schemeClr val="dk1">
                      <a:alpha val="40000"/>
                    </a:schemeClr>
                  </a:outerShdw>
                </a:effectLst>
              </a:rPr>
              <a:t>: Checkliste für </a:t>
            </a:r>
            <a:r>
              <a:rPr lang="de-CH" sz="1400" dirty="0" err="1">
                <a:ln w="0"/>
                <a:solidFill>
                  <a:schemeClr val="tx1"/>
                </a:solidFill>
                <a:effectLst>
                  <a:outerShdw blurRad="38100" dist="19050" dir="2700000" algn="tl" rotWithShape="0">
                    <a:schemeClr val="dk1">
                      <a:alpha val="40000"/>
                    </a:schemeClr>
                  </a:outerShdw>
                </a:effectLst>
              </a:rPr>
              <a:t>BerufsfachschullehrerInnen</a:t>
            </a:r>
            <a:endParaRPr lang="de-CH" sz="1400" dirty="0">
              <a:ln w="0"/>
              <a:solidFill>
                <a:schemeClr val="tx1"/>
              </a:solidFill>
              <a:effectLst>
                <a:outerShdw blurRad="38100" dist="19050" dir="2700000" algn="tl" rotWithShape="0">
                  <a:schemeClr val="dk1">
                    <a:alpha val="40000"/>
                  </a:schemeClr>
                </a:outerShdw>
              </a:effectLst>
            </a:endParaRPr>
          </a:p>
          <a:p>
            <a:pPr algn="ctr"/>
            <a:r>
              <a:rPr lang="de-CH" sz="1400" dirty="0" err="1">
                <a:ln w="0"/>
                <a:solidFill>
                  <a:schemeClr val="tx1"/>
                </a:solidFill>
                <a:effectLst>
                  <a:outerShdw blurRad="38100" dist="19050" dir="2700000" algn="tl" rotWithShape="0">
                    <a:schemeClr val="dk1">
                      <a:alpha val="40000"/>
                    </a:schemeClr>
                  </a:outerShdw>
                </a:effectLst>
              </a:rPr>
              <a:t>BerufsbildnerInnen</a:t>
            </a:r>
            <a:endParaRPr lang="de-CH" sz="1400" dirty="0">
              <a:ln w="0"/>
              <a:solidFill>
                <a:schemeClr val="tx1"/>
              </a:solidFill>
              <a:effectLst>
                <a:outerShdw blurRad="38100" dist="19050" dir="2700000" algn="tl" rotWithShape="0">
                  <a:schemeClr val="dk1">
                    <a:alpha val="40000"/>
                  </a:schemeClr>
                </a:outerShdw>
              </a:effectLst>
            </a:endParaRPr>
          </a:p>
          <a:p>
            <a:pPr algn="ctr"/>
            <a:endParaRPr lang="de-CH" sz="1400" u="sng" dirty="0"/>
          </a:p>
        </p:txBody>
      </p:sp>
      <p:pic>
        <p:nvPicPr>
          <p:cNvPr id="3" name="Grafik 2">
            <a:extLst>
              <a:ext uri="{FF2B5EF4-FFF2-40B4-BE49-F238E27FC236}">
                <a16:creationId xmlns:a16="http://schemas.microsoft.com/office/drawing/2014/main" id="{93DAF480-DDEF-9DEB-7972-BD3AADAF4ECA}"/>
              </a:ext>
            </a:extLst>
          </p:cNvPr>
          <p:cNvPicPr>
            <a:picLocks noChangeAspect="1"/>
          </p:cNvPicPr>
          <p:nvPr/>
        </p:nvPicPr>
        <p:blipFill>
          <a:blip r:embed="rId3"/>
          <a:stretch>
            <a:fillRect/>
          </a:stretch>
        </p:blipFill>
        <p:spPr>
          <a:xfrm>
            <a:off x="2291597" y="1327586"/>
            <a:ext cx="2775686" cy="2136280"/>
          </a:xfrm>
          <a:prstGeom prst="roundRect">
            <a:avLst>
              <a:gd name="adj" fmla="val 8594"/>
            </a:avLst>
          </a:prstGeom>
          <a:solidFill>
            <a:srgbClr val="FFFFFF">
              <a:shade val="85000"/>
            </a:srgbClr>
          </a:solidFill>
          <a:ln>
            <a:solidFill>
              <a:srgbClr val="FFC000"/>
            </a:solidFill>
          </a:ln>
          <a:effectLst>
            <a:reflection blurRad="12700" stA="38000" endPos="28000" dist="5000" dir="5400000" sy="-100000" algn="bl" rotWithShape="0"/>
          </a:effectLst>
        </p:spPr>
      </p:pic>
      <p:sp>
        <p:nvSpPr>
          <p:cNvPr id="5" name="Ellipse 4">
            <a:extLst>
              <a:ext uri="{FF2B5EF4-FFF2-40B4-BE49-F238E27FC236}">
                <a16:creationId xmlns:a16="http://schemas.microsoft.com/office/drawing/2014/main" id="{E9121335-05F9-F227-9168-6AC8C3D124C2}"/>
              </a:ext>
            </a:extLst>
          </p:cNvPr>
          <p:cNvSpPr/>
          <p:nvPr/>
        </p:nvSpPr>
        <p:spPr>
          <a:xfrm>
            <a:off x="4244801" y="3146256"/>
            <a:ext cx="3377183" cy="110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n w="0"/>
                <a:solidFill>
                  <a:srgbClr val="0070C0"/>
                </a:solidFill>
                <a:effectLst>
                  <a:outerShdw blurRad="38100" dist="19050" dir="2700000" algn="tl" rotWithShape="0">
                    <a:schemeClr val="dk1">
                      <a:alpha val="40000"/>
                    </a:schemeClr>
                  </a:outerShdw>
                </a:effectLst>
              </a:rPr>
              <a:t>Bestellung Lehrmittel</a:t>
            </a:r>
          </a:p>
          <a:p>
            <a:pPr algn="ctr"/>
            <a:r>
              <a:rPr lang="de-CH" dirty="0">
                <a:ln w="0"/>
                <a:solidFill>
                  <a:srgbClr val="0070C0"/>
                </a:solidFill>
                <a:effectLst>
                  <a:outerShdw blurRad="38100" dist="19050" dir="2700000" algn="tl" rotWithShape="0">
                    <a:schemeClr val="dk1">
                      <a:alpha val="40000"/>
                    </a:schemeClr>
                  </a:outerShdw>
                </a:effectLst>
              </a:rPr>
              <a:t>auf der STF-Website</a:t>
            </a:r>
            <a:endParaRPr lang="de-CH" dirty="0">
              <a:solidFill>
                <a:srgbClr val="0070C0"/>
              </a:solidFill>
            </a:endParaRPr>
          </a:p>
        </p:txBody>
      </p:sp>
      <p:sp>
        <p:nvSpPr>
          <p:cNvPr id="6" name="Ellipse 5">
            <a:extLst>
              <a:ext uri="{FF2B5EF4-FFF2-40B4-BE49-F238E27FC236}">
                <a16:creationId xmlns:a16="http://schemas.microsoft.com/office/drawing/2014/main" id="{AFCB0939-8400-D108-7743-94BD80DA350A}"/>
              </a:ext>
            </a:extLst>
          </p:cNvPr>
          <p:cNvSpPr/>
          <p:nvPr/>
        </p:nvSpPr>
        <p:spPr>
          <a:xfrm>
            <a:off x="4949028" y="4196396"/>
            <a:ext cx="4060630" cy="168869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n w="0"/>
                <a:solidFill>
                  <a:srgbClr val="0070C0"/>
                </a:solidFill>
                <a:effectLst>
                  <a:outerShdw blurRad="38100" dist="19050" dir="2700000" algn="tl" rotWithShape="0">
                    <a:schemeClr val="dk1">
                      <a:alpha val="40000"/>
                    </a:schemeClr>
                  </a:outerShdw>
                </a:effectLst>
              </a:rPr>
              <a:t>STF: Im Klassenverbund wird der Zugang zu UNICUT zeitnah freischalten.</a:t>
            </a:r>
          </a:p>
          <a:p>
            <a:pPr algn="ctr"/>
            <a:r>
              <a:rPr lang="de-CH" sz="1200" dirty="0">
                <a:ln w="0"/>
                <a:solidFill>
                  <a:srgbClr val="FF0000"/>
                </a:solidFill>
                <a:effectLst>
                  <a:outerShdw blurRad="38100" dist="19050" dir="2700000" algn="tl" rotWithShape="0">
                    <a:schemeClr val="dk1">
                      <a:alpha val="40000"/>
                    </a:schemeClr>
                  </a:outerShdw>
                </a:effectLst>
              </a:rPr>
              <a:t>Freischaltung UNICUT bei </a:t>
            </a:r>
            <a:r>
              <a:rPr lang="de-CH" sz="1200" dirty="0" err="1">
                <a:ln w="0"/>
                <a:solidFill>
                  <a:srgbClr val="FF0000"/>
                </a:solidFill>
                <a:effectLst>
                  <a:outerShdw blurRad="38100" dist="19050" dir="2700000" algn="tl" rotWithShape="0">
                    <a:schemeClr val="dk1">
                      <a:alpha val="40000"/>
                    </a:schemeClr>
                  </a:outerShdw>
                </a:effectLst>
              </a:rPr>
              <a:t>Singel</a:t>
            </a:r>
            <a:r>
              <a:rPr lang="de-CH" sz="1200" dirty="0">
                <a:ln w="0"/>
                <a:solidFill>
                  <a:srgbClr val="FF0000"/>
                </a:solidFill>
                <a:effectLst>
                  <a:outerShdw blurRad="38100" dist="19050" dir="2700000" algn="tl" rotWithShape="0">
                    <a:schemeClr val="dk1">
                      <a:alpha val="40000"/>
                    </a:schemeClr>
                  </a:outerShdw>
                </a:effectLst>
              </a:rPr>
              <a:t>-User nach Zahlungseingang</a:t>
            </a:r>
            <a:r>
              <a:rPr lang="de-CH" sz="1200" dirty="0">
                <a:ln w="0"/>
                <a:solidFill>
                  <a:srgbClr val="0070C0"/>
                </a:solidFill>
                <a:effectLst>
                  <a:outerShdw blurRad="38100" dist="19050" dir="2700000" algn="tl" rotWithShape="0">
                    <a:schemeClr val="dk1">
                      <a:alpha val="40000"/>
                    </a:schemeClr>
                  </a:outerShdw>
                </a:effectLst>
              </a:rPr>
              <a:t>.</a:t>
            </a:r>
            <a:endParaRPr lang="de-CH" sz="1200" dirty="0">
              <a:solidFill>
                <a:srgbClr val="0070C0"/>
              </a:solidFill>
            </a:endParaRPr>
          </a:p>
        </p:txBody>
      </p:sp>
      <p:sp>
        <p:nvSpPr>
          <p:cNvPr id="9" name="Ellipse 8">
            <a:extLst>
              <a:ext uri="{FF2B5EF4-FFF2-40B4-BE49-F238E27FC236}">
                <a16:creationId xmlns:a16="http://schemas.microsoft.com/office/drawing/2014/main" id="{77C10F76-8DE3-FA76-F5C1-BB44C66F110F}"/>
              </a:ext>
            </a:extLst>
          </p:cNvPr>
          <p:cNvSpPr/>
          <p:nvPr/>
        </p:nvSpPr>
        <p:spPr>
          <a:xfrm>
            <a:off x="3602160" y="5613397"/>
            <a:ext cx="3377183" cy="110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n w="0"/>
                <a:solidFill>
                  <a:srgbClr val="0070C0"/>
                </a:solidFill>
                <a:effectLst>
                  <a:outerShdw blurRad="38100" dist="19050" dir="2700000" algn="tl" rotWithShape="0">
                    <a:schemeClr val="dk1">
                      <a:alpha val="40000"/>
                    </a:schemeClr>
                  </a:outerShdw>
                </a:effectLst>
              </a:rPr>
              <a:t>Zugriff auf das digitale UNICUT</a:t>
            </a:r>
            <a:endParaRPr lang="de-CH" dirty="0">
              <a:solidFill>
                <a:srgbClr val="0070C0"/>
              </a:solidFill>
            </a:endParaRPr>
          </a:p>
        </p:txBody>
      </p:sp>
      <p:sp>
        <p:nvSpPr>
          <p:cNvPr id="11" name="Ellipse 10">
            <a:extLst>
              <a:ext uri="{FF2B5EF4-FFF2-40B4-BE49-F238E27FC236}">
                <a16:creationId xmlns:a16="http://schemas.microsoft.com/office/drawing/2014/main" id="{C4E1292C-3092-C8FD-154A-DA519125704F}"/>
              </a:ext>
            </a:extLst>
          </p:cNvPr>
          <p:cNvSpPr/>
          <p:nvPr/>
        </p:nvSpPr>
        <p:spPr>
          <a:xfrm>
            <a:off x="4174915" y="1130094"/>
            <a:ext cx="3377183" cy="110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n w="0"/>
                <a:solidFill>
                  <a:srgbClr val="0070C0"/>
                </a:solidFill>
                <a:effectLst>
                  <a:outerShdw blurRad="38100" dist="19050" dir="2700000" algn="tl" rotWithShape="0">
                    <a:schemeClr val="dk1">
                      <a:alpha val="40000"/>
                    </a:schemeClr>
                  </a:outerShdw>
                </a:effectLst>
              </a:rPr>
              <a:t>Login / Passwort 2FA</a:t>
            </a:r>
          </a:p>
          <a:p>
            <a:pPr algn="ctr"/>
            <a:r>
              <a:rPr lang="de-CH" dirty="0">
                <a:ln w="0"/>
                <a:solidFill>
                  <a:srgbClr val="0070C0"/>
                </a:solidFill>
                <a:effectLst>
                  <a:outerShdw blurRad="38100" dist="19050" dir="2700000" algn="tl" rotWithShape="0">
                    <a:schemeClr val="dk1">
                      <a:alpha val="40000"/>
                    </a:schemeClr>
                  </a:outerShdw>
                </a:effectLst>
              </a:rPr>
              <a:t>AGB-Bestätigung</a:t>
            </a:r>
          </a:p>
        </p:txBody>
      </p:sp>
      <p:sp>
        <p:nvSpPr>
          <p:cNvPr id="19" name="Ellipse 18">
            <a:extLst>
              <a:ext uri="{FF2B5EF4-FFF2-40B4-BE49-F238E27FC236}">
                <a16:creationId xmlns:a16="http://schemas.microsoft.com/office/drawing/2014/main" id="{C4A0223C-780E-7A90-A95B-551AB1C0A95E}"/>
              </a:ext>
            </a:extLst>
          </p:cNvPr>
          <p:cNvSpPr/>
          <p:nvPr/>
        </p:nvSpPr>
        <p:spPr>
          <a:xfrm>
            <a:off x="5060576" y="2060117"/>
            <a:ext cx="3377183" cy="110556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ln w="0"/>
                <a:solidFill>
                  <a:srgbClr val="0070C0"/>
                </a:solidFill>
                <a:effectLst>
                  <a:outerShdw blurRad="38100" dist="19050" dir="2700000" algn="tl" rotWithShape="0">
                    <a:schemeClr val="dk1">
                      <a:alpha val="40000"/>
                    </a:schemeClr>
                  </a:outerShdw>
                </a:effectLst>
              </a:rPr>
              <a:t>Link zu </a:t>
            </a:r>
            <a:r>
              <a:rPr lang="de-CH" dirty="0" err="1">
                <a:ln w="0"/>
                <a:solidFill>
                  <a:srgbClr val="0070C0"/>
                </a:solidFill>
                <a:effectLst>
                  <a:outerShdw blurRad="38100" dist="19050" dir="2700000" algn="tl" rotWithShape="0">
                    <a:schemeClr val="dk1">
                      <a:alpha val="40000"/>
                    </a:schemeClr>
                  </a:outerShdw>
                </a:effectLst>
              </a:rPr>
              <a:t>WebSite</a:t>
            </a:r>
            <a:r>
              <a:rPr lang="de-CH" dirty="0">
                <a:ln w="0"/>
                <a:solidFill>
                  <a:srgbClr val="0070C0"/>
                </a:solidFill>
                <a:effectLst>
                  <a:outerShdw blurRad="38100" dist="19050" dir="2700000" algn="tl" rotWithShape="0">
                    <a:schemeClr val="dk1">
                      <a:alpha val="40000"/>
                    </a:schemeClr>
                  </a:outerShdw>
                </a:effectLst>
              </a:rPr>
              <a:t> STF</a:t>
            </a:r>
          </a:p>
        </p:txBody>
      </p:sp>
      <p:sp>
        <p:nvSpPr>
          <p:cNvPr id="2" name="Rechteck: diagonal liegende Ecken abgerundet 1">
            <a:extLst>
              <a:ext uri="{FF2B5EF4-FFF2-40B4-BE49-F238E27FC236}">
                <a16:creationId xmlns:a16="http://schemas.microsoft.com/office/drawing/2014/main" id="{12505F9D-FAFF-AA98-2E9D-1E476AF7288D}"/>
              </a:ext>
            </a:extLst>
          </p:cNvPr>
          <p:cNvSpPr/>
          <p:nvPr/>
        </p:nvSpPr>
        <p:spPr>
          <a:xfrm>
            <a:off x="4255143" y="35626"/>
            <a:ext cx="2556854" cy="517739"/>
          </a:xfrm>
          <a:prstGeom prst="round2Diag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solidFill>
                  <a:schemeClr val="bg1"/>
                </a:solidFill>
              </a:rPr>
              <a:t>ZUSAMMENFASSUNG</a:t>
            </a:r>
            <a:r>
              <a:rPr lang="de-CH" dirty="0">
                <a:solidFill>
                  <a:srgbClr val="0070C0"/>
                </a:solidFill>
              </a:rPr>
              <a:t>G</a:t>
            </a:r>
          </a:p>
        </p:txBody>
      </p:sp>
      <p:sp>
        <p:nvSpPr>
          <p:cNvPr id="4" name="Foliennummernplatzhalter 3">
            <a:extLst>
              <a:ext uri="{FF2B5EF4-FFF2-40B4-BE49-F238E27FC236}">
                <a16:creationId xmlns:a16="http://schemas.microsoft.com/office/drawing/2014/main" id="{6D290CC3-88C8-E531-5B36-6865D6BF040A}"/>
              </a:ext>
            </a:extLst>
          </p:cNvPr>
          <p:cNvSpPr>
            <a:spLocks noGrp="1"/>
          </p:cNvSpPr>
          <p:nvPr>
            <p:ph type="sldNum" sz="quarter" idx="10"/>
          </p:nvPr>
        </p:nvSpPr>
        <p:spPr/>
        <p:txBody>
          <a:bodyPr/>
          <a:lstStyle/>
          <a:p>
            <a:fld id="{8252C88A-D41A-7D48-A8BD-99A2440179C8}" type="slidenum">
              <a:rPr lang="de-DE" smtClean="0"/>
              <a:pPr/>
              <a:t>35</a:t>
            </a:fld>
            <a:endParaRPr lang="de-DE" dirty="0"/>
          </a:p>
        </p:txBody>
      </p:sp>
    </p:spTree>
    <p:extLst>
      <p:ext uri="{BB962C8B-B14F-4D97-AF65-F5344CB8AC3E}">
        <p14:creationId xmlns:p14="http://schemas.microsoft.com/office/powerpoint/2010/main" val="38867276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5" grpId="0" animBg="1"/>
      <p:bldP spid="6" grpId="0" animBg="1"/>
      <p:bldP spid="9" grpId="0" animBg="1"/>
      <p:bldP spid="11" grpId="0" animBg="1"/>
      <p:bldP spid="19"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C4B86-1405-9939-7223-5A1FC2EA081A}"/>
              </a:ext>
            </a:extLst>
          </p:cNvPr>
          <p:cNvSpPr>
            <a:spLocks noGrp="1"/>
          </p:cNvSpPr>
          <p:nvPr>
            <p:ph type="title"/>
          </p:nvPr>
        </p:nvSpPr>
        <p:spPr>
          <a:xfrm>
            <a:off x="828649" y="143152"/>
            <a:ext cx="6980266" cy="412200"/>
          </a:xfrm>
        </p:spPr>
        <p:txBody>
          <a:bodyPr/>
          <a:lstStyle/>
          <a:p>
            <a:r>
              <a:rPr lang="de-CH" dirty="0"/>
              <a:t>Login zur Demo-Version</a:t>
            </a:r>
          </a:p>
        </p:txBody>
      </p:sp>
      <p:sp>
        <p:nvSpPr>
          <p:cNvPr id="4" name="Foliennummernplatzhalter 3">
            <a:extLst>
              <a:ext uri="{FF2B5EF4-FFF2-40B4-BE49-F238E27FC236}">
                <a16:creationId xmlns:a16="http://schemas.microsoft.com/office/drawing/2014/main" id="{F0C232BD-5044-AB67-E8DC-4AFC0526716B}"/>
              </a:ext>
            </a:extLst>
          </p:cNvPr>
          <p:cNvSpPr>
            <a:spLocks noGrp="1"/>
          </p:cNvSpPr>
          <p:nvPr>
            <p:ph type="sldNum" sz="quarter" idx="10"/>
          </p:nvPr>
        </p:nvSpPr>
        <p:spPr/>
        <p:txBody>
          <a:bodyPr/>
          <a:lstStyle/>
          <a:p>
            <a:fld id="{8252C88A-D41A-7D48-A8BD-99A2440179C8}" type="slidenum">
              <a:rPr lang="de-DE" smtClean="0"/>
              <a:pPr/>
              <a:t>36</a:t>
            </a:fld>
            <a:endParaRPr lang="de-DE" dirty="0"/>
          </a:p>
        </p:txBody>
      </p:sp>
      <p:sp>
        <p:nvSpPr>
          <p:cNvPr id="6" name="Textfeld 5">
            <a:extLst>
              <a:ext uri="{FF2B5EF4-FFF2-40B4-BE49-F238E27FC236}">
                <a16:creationId xmlns:a16="http://schemas.microsoft.com/office/drawing/2014/main" id="{71572182-D6BA-F13B-EF03-D6762D51AD2E}"/>
              </a:ext>
            </a:extLst>
          </p:cNvPr>
          <p:cNvSpPr txBox="1"/>
          <p:nvPr/>
        </p:nvSpPr>
        <p:spPr>
          <a:xfrm>
            <a:off x="772312" y="668910"/>
            <a:ext cx="7959992" cy="6370975"/>
          </a:xfrm>
          <a:prstGeom prst="rect">
            <a:avLst/>
          </a:prstGeom>
          <a:noFill/>
        </p:spPr>
        <p:txBody>
          <a:bodyPr wrap="square">
            <a:spAutoFit/>
          </a:bodyPr>
          <a:lstStyle/>
          <a:p>
            <a:r>
              <a:rPr lang="de-CH" sz="16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D</a:t>
            </a:r>
            <a:r>
              <a:rPr lang="de-CH" sz="1600" dirty="0">
                <a:effectLst/>
                <a:latin typeface="Aptos" panose="020B0004020202020204" pitchFamily="34" charset="0"/>
                <a:ea typeface="Times New Roman" panose="02020603050405020304" pitchFamily="18" charset="0"/>
                <a:cs typeface="Aptos" panose="020B0004020202020204" pitchFamily="34" charset="0"/>
              </a:rPr>
              <a:t> _ Mit untenstehender Adresse gelangen Sie zur Demo-Version für die Online-Schulungen.</a:t>
            </a:r>
          </a:p>
          <a:p>
            <a:endParaRPr lang="de-CH" sz="800" dirty="0">
              <a:latin typeface="Aptos" panose="020B0004020202020204" pitchFamily="34" charset="0"/>
              <a:ea typeface="Aptos" panose="020B0004020202020204" pitchFamily="34" charset="0"/>
              <a:cs typeface="Aptos" panose="020B0004020202020204" pitchFamily="34" charset="0"/>
            </a:endParaRPr>
          </a:p>
          <a:p>
            <a:r>
              <a:rPr lang="fr-FR" sz="1600" dirty="0">
                <a:effectLst/>
                <a:highlight>
                  <a:srgbClr val="FFFF00"/>
                </a:highlight>
                <a:latin typeface="Aptos" panose="020B0004020202020204" pitchFamily="34" charset="0"/>
                <a:ea typeface="Aptos" panose="020B0004020202020204" pitchFamily="34" charset="0"/>
                <a:cs typeface="Aptos" panose="020B0004020202020204" pitchFamily="34" charset="0"/>
              </a:rPr>
              <a:t>F</a:t>
            </a:r>
            <a:r>
              <a:rPr lang="fr-FR" sz="1600" dirty="0">
                <a:effectLst/>
                <a:latin typeface="Aptos" panose="020B0004020202020204" pitchFamily="34" charset="0"/>
                <a:ea typeface="Aptos" panose="020B0004020202020204" pitchFamily="34" charset="0"/>
                <a:cs typeface="Aptos" panose="020B0004020202020204" pitchFamily="34" charset="0"/>
              </a:rPr>
              <a:t> _ L'adresse ci-dessous vous permet d'accéder à la version de démonstration pour les formations en ligne.</a:t>
            </a:r>
          </a:p>
          <a:p>
            <a:endParaRPr lang="fr-FR" sz="800" dirty="0">
              <a:latin typeface="Aptos" panose="020B0004020202020204" pitchFamily="34" charset="0"/>
              <a:ea typeface="Aptos" panose="020B0004020202020204" pitchFamily="34" charset="0"/>
              <a:cs typeface="Aptos" panose="020B0004020202020204" pitchFamily="34" charset="0"/>
            </a:endParaRPr>
          </a:p>
          <a:p>
            <a:r>
              <a:rPr lang="it-IT" sz="1600" dirty="0">
                <a:effectLst/>
                <a:highlight>
                  <a:srgbClr val="FFFF00"/>
                </a:highlight>
                <a:latin typeface="Aptos" panose="020B0004020202020204" pitchFamily="34" charset="0"/>
                <a:ea typeface="Aptos" panose="020B0004020202020204" pitchFamily="34" charset="0"/>
                <a:cs typeface="Aptos" panose="020B0004020202020204" pitchFamily="34" charset="0"/>
              </a:rPr>
              <a:t>I</a:t>
            </a:r>
            <a:r>
              <a:rPr lang="it-IT" sz="1600" dirty="0">
                <a:effectLst/>
                <a:latin typeface="Aptos" panose="020B0004020202020204" pitchFamily="34" charset="0"/>
                <a:ea typeface="Aptos" panose="020B0004020202020204" pitchFamily="34" charset="0"/>
                <a:cs typeface="Aptos" panose="020B0004020202020204" pitchFamily="34" charset="0"/>
              </a:rPr>
              <a:t> _ L'indirizzo qui sotto vi porterà alla versione demo dei corsi di formazione online.</a:t>
            </a:r>
            <a:endParaRPr lang="fr-FR" sz="1600" dirty="0">
              <a:effectLst/>
              <a:latin typeface="Aptos" panose="020B0004020202020204" pitchFamily="34" charset="0"/>
              <a:ea typeface="Aptos" panose="020B0004020202020204" pitchFamily="34" charset="0"/>
              <a:cs typeface="Aptos" panose="020B0004020202020204" pitchFamily="34" charset="0"/>
            </a:endParaRPr>
          </a:p>
          <a:p>
            <a:endParaRPr lang="de-CH" sz="1800" dirty="0">
              <a:effectLst/>
              <a:latin typeface="Aptos" panose="020B0004020202020204" pitchFamily="34" charset="0"/>
              <a:ea typeface="Aptos" panose="020B0004020202020204" pitchFamily="34" charset="0"/>
              <a:cs typeface="Aptos" panose="020B0004020202020204" pitchFamily="34" charset="0"/>
            </a:endParaRPr>
          </a:p>
          <a:p>
            <a:r>
              <a:rPr lang="de-CH" dirty="0">
                <a:solidFill>
                  <a:srgbClr val="5F5F5F"/>
                </a:solidFill>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www</a:t>
            </a:r>
            <a:r>
              <a:rPr lang="de-CH" dirty="0">
                <a:solidFill>
                  <a:srgbClr val="0070C0"/>
                </a:solidFill>
                <a:latin typeface="Aptos" panose="020B0004020202020204" pitchFamily="34" charset="0"/>
                <a:ea typeface="Aptos" panose="020B0004020202020204" pitchFamily="34" charset="0"/>
                <a:cs typeface="Aptos" panose="020B0004020202020204" pitchFamily="34" charset="0"/>
                <a:hlinkClick r:id="rId2">
                  <a:extLst>
                    <a:ext uri="{A12FA001-AC4F-418D-AE19-62706E023703}">
                      <ahyp:hlinkClr xmlns:ahyp="http://schemas.microsoft.com/office/drawing/2018/hyperlinkcolor" val="tx"/>
                    </a:ext>
                  </a:extLst>
                </a:hlinkClick>
              </a:rPr>
              <a:t>.ibbg.ch</a:t>
            </a:r>
            <a:r>
              <a:rPr lang="de-CH" dirty="0">
                <a:solidFill>
                  <a:srgbClr val="0070C0"/>
                </a:solidFill>
                <a:latin typeface="Aptos" panose="020B0004020202020204" pitchFamily="34" charset="0"/>
                <a:ea typeface="Aptos" panose="020B0004020202020204" pitchFamily="34" charset="0"/>
                <a:cs typeface="Aptos" panose="020B0004020202020204" pitchFamily="34" charset="0"/>
              </a:rPr>
              <a:t> </a:t>
            </a:r>
            <a:r>
              <a:rPr lang="de-CH" dirty="0">
                <a:latin typeface="Aptos" panose="020B0004020202020204" pitchFamily="34" charset="0"/>
                <a:ea typeface="Aptos" panose="020B0004020202020204" pitchFamily="34" charset="0"/>
                <a:cs typeface="Aptos" panose="020B0004020202020204" pitchFamily="34" charset="0"/>
                <a:sym typeface="Wingdings" panose="05000000000000000000" pitchFamily="2" charset="2"/>
              </a:rPr>
              <a:t> </a:t>
            </a:r>
            <a:r>
              <a:rPr lang="de-CH" dirty="0" err="1">
                <a:solidFill>
                  <a:srgbClr val="0070C0"/>
                </a:solidFill>
                <a:latin typeface="Aptos" panose="020B0004020202020204" pitchFamily="34" charset="0"/>
                <a:ea typeface="Aptos" panose="020B0004020202020204" pitchFamily="34" charset="0"/>
                <a:cs typeface="Aptos" panose="020B0004020202020204" pitchFamily="34" charset="0"/>
                <a:sym typeface="Wingdings" panose="05000000000000000000" pitchFamily="2" charset="2"/>
              </a:rPr>
              <a:t>Skillpartout</a:t>
            </a:r>
            <a:r>
              <a:rPr lang="de-CH" dirty="0">
                <a:latin typeface="Aptos" panose="020B0004020202020204" pitchFamily="34" charset="0"/>
                <a:ea typeface="Aptos" panose="020B0004020202020204" pitchFamily="34" charset="0"/>
                <a:cs typeface="Aptos" panose="020B0004020202020204" pitchFamily="34" charset="0"/>
                <a:sym typeface="Wingdings" panose="05000000000000000000" pitchFamily="2" charset="2"/>
              </a:rPr>
              <a:t> anwählen  </a:t>
            </a:r>
          </a:p>
          <a:p>
            <a:endParaRPr lang="de-CH" sz="800" dirty="0">
              <a:effectLst/>
              <a:latin typeface="Aptos" panose="020B0004020202020204" pitchFamily="34" charset="0"/>
              <a:ea typeface="Aptos" panose="020B0004020202020204" pitchFamily="34" charset="0"/>
              <a:cs typeface="Aptos" panose="020B0004020202020204" pitchFamily="34" charset="0"/>
            </a:endParaRPr>
          </a:p>
          <a:p>
            <a:pPr lvl="0">
              <a:buSzPts val="1000"/>
              <a:tabLst>
                <a:tab pos="457200" algn="l"/>
              </a:tabLst>
            </a:pPr>
            <a:r>
              <a:rPr lang="de-CH" sz="18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D</a:t>
            </a:r>
            <a:r>
              <a:rPr lang="de-CH" sz="1800" dirty="0">
                <a:effectLst/>
                <a:latin typeface="Aptos" panose="020B0004020202020204" pitchFamily="34" charset="0"/>
                <a:ea typeface="Times New Roman" panose="02020603050405020304" pitchFamily="18" charset="0"/>
                <a:cs typeface="Aptos" panose="020B0004020202020204" pitchFamily="34" charset="0"/>
              </a:rPr>
              <a:t> </a:t>
            </a:r>
            <a:r>
              <a:rPr lang="de-CH" sz="1800" dirty="0">
                <a:effectLst/>
                <a:latin typeface="Aptos" panose="020B00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de-CH" sz="1800" dirty="0">
                <a:effectLst/>
                <a:latin typeface="Aptos" panose="020B0004020202020204" pitchFamily="34" charset="0"/>
                <a:ea typeface="Times New Roman" panose="02020603050405020304" pitchFamily="18" charset="0"/>
                <a:cs typeface="Aptos" panose="020B0004020202020204" pitchFamily="34" charset="0"/>
              </a:rPr>
              <a:t>		</a:t>
            </a:r>
            <a:r>
              <a:rPr lang="de-CH" sz="1800" u="sng" dirty="0">
                <a:solidFill>
                  <a:srgbClr val="0070C0"/>
                </a:solidFill>
                <a:effectLst/>
                <a:latin typeface="Aptos" panose="020B0004020202020204" pitchFamily="34" charset="0"/>
                <a:ea typeface="Times New Roman" panose="02020603050405020304" pitchFamily="18" charset="0"/>
                <a:cs typeface="Aptos" panose="020B0004020202020204" pitchFamily="34" charset="0"/>
              </a:rPr>
              <a:t>demo-de@isyflow.com</a:t>
            </a:r>
            <a:endParaRPr lang="de-CH" sz="1800" dirty="0">
              <a:solidFill>
                <a:srgbClr val="0070C0"/>
              </a:solidFill>
              <a:effectLst/>
              <a:latin typeface="Aptos" panose="020B0004020202020204" pitchFamily="34" charset="0"/>
              <a:ea typeface="Aptos" panose="020B0004020202020204" pitchFamily="34" charset="0"/>
              <a:cs typeface="Aptos" panose="020B0004020202020204" pitchFamily="34" charset="0"/>
            </a:endParaRPr>
          </a:p>
          <a:p>
            <a:pPr lvl="0">
              <a:buSzPts val="1000"/>
              <a:tabLst>
                <a:tab pos="457200" algn="l"/>
              </a:tabLst>
            </a:pPr>
            <a:r>
              <a:rPr lang="de-CH" dirty="0">
                <a:highlight>
                  <a:srgbClr val="FFFF00"/>
                </a:highlight>
                <a:latin typeface="Aptos" panose="020B0004020202020204" pitchFamily="34" charset="0"/>
                <a:ea typeface="Times New Roman" panose="02020603050405020304" pitchFamily="18" charset="0"/>
                <a:cs typeface="Aptos" panose="020B0004020202020204" pitchFamily="34" charset="0"/>
              </a:rPr>
              <a:t>F</a:t>
            </a:r>
            <a:r>
              <a:rPr lang="de-CH" dirty="0">
                <a:latin typeface="Aptos" panose="020B0004020202020204" pitchFamily="34" charset="0"/>
                <a:ea typeface="Times New Roman" panose="02020603050405020304" pitchFamily="18" charset="0"/>
                <a:cs typeface="Aptos" panose="020B0004020202020204" pitchFamily="34" charset="0"/>
              </a:rPr>
              <a:t>  </a:t>
            </a:r>
            <a:r>
              <a:rPr lang="de-CH" dirty="0">
                <a:latin typeface="Aptos" panose="020B00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de-CH" sz="1800" dirty="0">
                <a:effectLst/>
                <a:latin typeface="Aptos" panose="020B0004020202020204" pitchFamily="34" charset="0"/>
                <a:ea typeface="Times New Roman" panose="02020603050405020304" pitchFamily="18" charset="0"/>
                <a:cs typeface="Aptos" panose="020B0004020202020204" pitchFamily="34" charset="0"/>
              </a:rPr>
              <a:t>		</a:t>
            </a:r>
            <a:r>
              <a:rPr lang="de-CH" sz="1800" u="sng" dirty="0">
                <a:solidFill>
                  <a:srgbClr val="0070C0"/>
                </a:solidFill>
                <a:effectLst/>
                <a:latin typeface="Aptos" panose="020B0004020202020204" pitchFamily="34" charset="0"/>
                <a:ea typeface="Times New Roman" panose="02020603050405020304" pitchFamily="18" charset="0"/>
                <a:cs typeface="Aptos" panose="020B0004020202020204" pitchFamily="34" charset="0"/>
              </a:rPr>
              <a:t>demo-fr@isyflow.com</a:t>
            </a:r>
            <a:endParaRPr lang="de-CH" sz="1800" dirty="0">
              <a:solidFill>
                <a:srgbClr val="0070C0"/>
              </a:solidFill>
              <a:effectLst/>
              <a:latin typeface="Aptos" panose="020B0004020202020204" pitchFamily="34" charset="0"/>
              <a:ea typeface="Aptos" panose="020B0004020202020204" pitchFamily="34" charset="0"/>
              <a:cs typeface="Aptos" panose="020B0004020202020204" pitchFamily="34" charset="0"/>
            </a:endParaRPr>
          </a:p>
          <a:p>
            <a:pPr lvl="0">
              <a:buSzPts val="1000"/>
              <a:tabLst>
                <a:tab pos="457200" algn="l"/>
              </a:tabLst>
            </a:pPr>
            <a:r>
              <a:rPr lang="de-CH" sz="18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I </a:t>
            </a:r>
            <a:r>
              <a:rPr lang="de-CH" sz="1800" dirty="0">
                <a:effectLst/>
                <a:latin typeface="Aptos" panose="020B0004020202020204" pitchFamily="34" charset="0"/>
                <a:ea typeface="Times New Roman" panose="02020603050405020304" pitchFamily="18" charset="0"/>
                <a:cs typeface="Aptos" panose="020B0004020202020204" pitchFamily="34" charset="0"/>
              </a:rPr>
              <a:t>  </a:t>
            </a:r>
            <a:r>
              <a:rPr lang="de-CH" sz="1800" dirty="0">
                <a:effectLst/>
                <a:latin typeface="Aptos" panose="020B0004020202020204" pitchFamily="34" charset="0"/>
                <a:ea typeface="Times New Roman" panose="02020603050405020304" pitchFamily="18" charset="0"/>
                <a:cs typeface="Aptos" panose="020B0004020202020204" pitchFamily="34" charset="0"/>
                <a:sym typeface="Wingdings" panose="05000000000000000000" pitchFamily="2" charset="2"/>
              </a:rPr>
              <a:t> </a:t>
            </a:r>
            <a:r>
              <a:rPr lang="de-CH" sz="1800" dirty="0">
                <a:effectLst/>
                <a:latin typeface="Aptos" panose="020B0004020202020204" pitchFamily="34" charset="0"/>
                <a:ea typeface="Times New Roman" panose="02020603050405020304" pitchFamily="18" charset="0"/>
                <a:cs typeface="Aptos" panose="020B0004020202020204" pitchFamily="34" charset="0"/>
              </a:rPr>
              <a:t>		</a:t>
            </a:r>
            <a:r>
              <a:rPr lang="de-CH" sz="1800" u="sng" dirty="0">
                <a:solidFill>
                  <a:srgbClr val="0070C0"/>
                </a:solidFill>
                <a:effectLst/>
                <a:latin typeface="Aptos" panose="020B0004020202020204" pitchFamily="34" charset="0"/>
                <a:ea typeface="Times New Roman" panose="02020603050405020304" pitchFamily="18" charset="0"/>
                <a:cs typeface="Aptos" panose="020B0004020202020204" pitchFamily="34" charset="0"/>
              </a:rPr>
              <a:t>demo-it@isyflow.com</a:t>
            </a:r>
          </a:p>
          <a:p>
            <a:pPr lvl="0">
              <a:buSzPts val="1000"/>
              <a:tabLst>
                <a:tab pos="457200" algn="l"/>
              </a:tabLst>
            </a:pPr>
            <a:endParaRPr lang="de-CH" sz="800" dirty="0">
              <a:effectLst/>
              <a:latin typeface="Aptos" panose="020B0004020202020204" pitchFamily="34" charset="0"/>
              <a:ea typeface="Aptos" panose="020B0004020202020204" pitchFamily="34" charset="0"/>
              <a:cs typeface="Aptos" panose="020B0004020202020204" pitchFamily="34" charset="0"/>
            </a:endParaRPr>
          </a:p>
          <a:p>
            <a:r>
              <a:rPr lang="de-CH" sz="1800" dirty="0">
                <a:solidFill>
                  <a:schemeClr val="tx2"/>
                </a:solidFill>
                <a:effectLst/>
                <a:latin typeface="Aptos" panose="020B0004020202020204" pitchFamily="34" charset="0"/>
                <a:ea typeface="Times New Roman" panose="02020603050405020304" pitchFamily="18" charset="0"/>
                <a:cs typeface="Aptos" panose="020B0004020202020204" pitchFamily="34" charset="0"/>
              </a:rPr>
              <a:t>Passwort:</a:t>
            </a:r>
            <a:r>
              <a:rPr lang="de-CH" sz="1800" dirty="0">
                <a:effectLst/>
                <a:latin typeface="Aptos" panose="020B0004020202020204" pitchFamily="34" charset="0"/>
                <a:ea typeface="Times New Roman" panose="02020603050405020304" pitchFamily="18" charset="0"/>
                <a:cs typeface="Aptos" panose="020B0004020202020204" pitchFamily="34" charset="0"/>
              </a:rPr>
              <a:t>	</a:t>
            </a:r>
            <a:r>
              <a:rPr lang="de-CH" sz="1800" dirty="0">
                <a:solidFill>
                  <a:srgbClr val="0070C0"/>
                </a:solidFill>
                <a:effectLst/>
                <a:latin typeface="Aptos" panose="020B0004020202020204" pitchFamily="34" charset="0"/>
                <a:ea typeface="Times New Roman" panose="02020603050405020304" pitchFamily="18" charset="0"/>
                <a:cs typeface="Aptos" panose="020B0004020202020204" pitchFamily="34" charset="0"/>
              </a:rPr>
              <a:t>Test1234</a:t>
            </a:r>
            <a:br>
              <a:rPr lang="de-CH" sz="1800" dirty="0">
                <a:effectLst/>
                <a:latin typeface="Aptos" panose="020B0004020202020204" pitchFamily="34" charset="0"/>
                <a:ea typeface="Times New Roman" panose="02020603050405020304" pitchFamily="18" charset="0"/>
                <a:cs typeface="Aptos" panose="020B0004020202020204" pitchFamily="34" charset="0"/>
              </a:rPr>
            </a:br>
            <a:br>
              <a:rPr lang="de-CH" sz="1800" dirty="0">
                <a:effectLst/>
                <a:latin typeface="Aptos" panose="020B0004020202020204" pitchFamily="34" charset="0"/>
                <a:ea typeface="Times New Roman" panose="02020603050405020304" pitchFamily="18" charset="0"/>
                <a:cs typeface="Aptos" panose="020B0004020202020204" pitchFamily="34" charset="0"/>
              </a:rPr>
            </a:br>
            <a:r>
              <a:rPr lang="de-CH" sz="1400" dirty="0">
                <a:highlight>
                  <a:srgbClr val="FFFF00"/>
                </a:highlight>
                <a:latin typeface="Aptos" panose="020B0004020202020204" pitchFamily="34" charset="0"/>
              </a:rPr>
              <a:t>D</a:t>
            </a:r>
            <a:r>
              <a:rPr lang="de-CH" sz="1400" dirty="0">
                <a:latin typeface="Aptos" panose="020B0004020202020204" pitchFamily="34" charset="0"/>
              </a:rPr>
              <a:t> _ Mit diesem Login sind </a:t>
            </a:r>
            <a:r>
              <a:rPr lang="de-CH" sz="1400" dirty="0">
                <a:effectLst/>
                <a:latin typeface="Aptos" panose="020B0004020202020204" pitchFamily="34" charset="0"/>
                <a:ea typeface="Times New Roman" panose="02020603050405020304" pitchFamily="18" charset="0"/>
                <a:cs typeface="Aptos" panose="020B0004020202020204" pitchFamily="34" charset="0"/>
              </a:rPr>
              <a:t>Sie User für die Ausbildung EFZ, mit Rollen Lernende, Berufsfachschullehrperson und Berufsbildende. Damit können Sie alle Funktionen nutzen. </a:t>
            </a:r>
          </a:p>
          <a:p>
            <a:r>
              <a:rPr lang="de-CH" sz="1400" dirty="0">
                <a:effectLst/>
                <a:latin typeface="Aptos" panose="020B0004020202020204" pitchFamily="34" charset="0"/>
                <a:ea typeface="Times New Roman" panose="02020603050405020304" pitchFamily="18" charset="0"/>
                <a:cs typeface="Aptos" panose="020B0004020202020204" pitchFamily="34" charset="0"/>
              </a:rPr>
              <a:t>Die Demo-Version ist aktiv bis voraussichtlich Ende Dezember 2024.</a:t>
            </a:r>
          </a:p>
          <a:p>
            <a:endParaRPr lang="de-CH" sz="800" dirty="0">
              <a:effectLst/>
              <a:latin typeface="Aptos" panose="020B0004020202020204" pitchFamily="34" charset="0"/>
              <a:ea typeface="Times New Roman" panose="02020603050405020304" pitchFamily="18" charset="0"/>
              <a:cs typeface="Aptos" panose="020B0004020202020204" pitchFamily="34" charset="0"/>
            </a:endParaRPr>
          </a:p>
          <a:p>
            <a:r>
              <a:rPr lang="fr-FR" sz="1400" dirty="0">
                <a:highlight>
                  <a:srgbClr val="FFFF00"/>
                </a:highlight>
                <a:latin typeface="Aptos" panose="020B0004020202020204" pitchFamily="34" charset="0"/>
              </a:rPr>
              <a:t>F </a:t>
            </a:r>
            <a:r>
              <a:rPr lang="fr-FR" sz="1400" dirty="0">
                <a:latin typeface="Aptos" panose="020B0004020202020204" pitchFamily="34" charset="0"/>
              </a:rPr>
              <a:t>_ Avec ce login, vous êtes utilisateur pour la formation CFC, avec des rôles d'apprenant, d'enseignant en école professionnelle et de formateur. Vous pouvez ainsi utiliser toutes les fonctions.</a:t>
            </a:r>
          </a:p>
          <a:p>
            <a:r>
              <a:rPr lang="fr-FR" sz="1400" dirty="0">
                <a:latin typeface="Aptos" panose="020B0004020202020204" pitchFamily="34" charset="0"/>
              </a:rPr>
              <a:t>La version de démonstration est active jusqu'à fin décembre 2024, selon les prévisions.</a:t>
            </a:r>
          </a:p>
          <a:p>
            <a:endParaRPr lang="fr-FR" sz="800" dirty="0">
              <a:latin typeface="Aptos" panose="020B0004020202020204" pitchFamily="34" charset="0"/>
            </a:endParaRPr>
          </a:p>
          <a:p>
            <a:r>
              <a:rPr lang="it-IT" sz="1400" dirty="0">
                <a:highlight>
                  <a:srgbClr val="FFFF00"/>
                </a:highlight>
                <a:latin typeface="Aptos" panose="020B0004020202020204" pitchFamily="34" charset="0"/>
              </a:rPr>
              <a:t>I</a:t>
            </a:r>
            <a:r>
              <a:rPr lang="it-IT" sz="1400" dirty="0">
                <a:latin typeface="Aptos" panose="020B0004020202020204" pitchFamily="34" charset="0"/>
              </a:rPr>
              <a:t> _ Con questo login si diventa utenti del programma di formazione EFZ, con i ruoli di apprendista, insegnante di scuola professionale e formatore professionale. Ciò consente di utilizzare tutte le funzioni. La versione demo dovrebbe essere attiva fino alla fine di dicembre 2024.</a:t>
            </a:r>
            <a:br>
              <a:rPr lang="de-CH" sz="1800" dirty="0">
                <a:effectLst/>
                <a:latin typeface="Aptos" panose="020B0004020202020204" pitchFamily="34" charset="0"/>
                <a:ea typeface="Times New Roman" panose="02020603050405020304" pitchFamily="18" charset="0"/>
                <a:cs typeface="Aptos" panose="020B0004020202020204" pitchFamily="34" charset="0"/>
              </a:rPr>
            </a:br>
            <a:endParaRPr lang="de-CH" dirty="0"/>
          </a:p>
        </p:txBody>
      </p:sp>
      <p:pic>
        <p:nvPicPr>
          <p:cNvPr id="5" name="Grafik 4">
            <a:extLst>
              <a:ext uri="{FF2B5EF4-FFF2-40B4-BE49-F238E27FC236}">
                <a16:creationId xmlns:a16="http://schemas.microsoft.com/office/drawing/2014/main" id="{5F6127F2-40A0-816B-64E8-772783E5F8E4}"/>
              </a:ext>
            </a:extLst>
          </p:cNvPr>
          <p:cNvPicPr>
            <a:picLocks noChangeAspect="1"/>
          </p:cNvPicPr>
          <p:nvPr/>
        </p:nvPicPr>
        <p:blipFill>
          <a:blip r:embed="rId3"/>
          <a:stretch>
            <a:fillRect/>
          </a:stretch>
        </p:blipFill>
        <p:spPr>
          <a:xfrm>
            <a:off x="4913257" y="2228035"/>
            <a:ext cx="1419235" cy="685805"/>
          </a:xfrm>
          <a:prstGeom prst="rect">
            <a:avLst/>
          </a:prstGeom>
        </p:spPr>
      </p:pic>
    </p:spTree>
    <p:extLst>
      <p:ext uri="{BB962C8B-B14F-4D97-AF65-F5344CB8AC3E}">
        <p14:creationId xmlns:p14="http://schemas.microsoft.com/office/powerpoint/2010/main" val="1156321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E1356A8-5543-C648-BD3D-AB1FE21542B4}"/>
              </a:ext>
            </a:extLst>
          </p:cNvPr>
          <p:cNvSpPr txBox="1"/>
          <p:nvPr/>
        </p:nvSpPr>
        <p:spPr>
          <a:xfrm>
            <a:off x="905854" y="1052513"/>
            <a:ext cx="7313472" cy="967485"/>
          </a:xfrm>
          <a:prstGeom prst="rect">
            <a:avLst/>
          </a:prstGeom>
          <a:noFill/>
        </p:spPr>
        <p:txBody>
          <a:bodyPr wrap="square" lIns="0" tIns="0" rIns="0" bIns="0" rtlCol="0">
            <a:noAutofit/>
          </a:bodyPr>
          <a:lstStyle/>
          <a:p>
            <a:pPr algn="ctr" fontAlgn="t"/>
            <a:r>
              <a:rPr lang="de-CH" sz="3200" b="1" dirty="0">
                <a:solidFill>
                  <a:srgbClr val="0070C0"/>
                </a:solidFill>
                <a:latin typeface="Arial" panose="020B0604020202020204" pitchFamily="34" charset="0"/>
                <a:cs typeface="Arial" panose="020B0604020202020204" pitchFamily="34" charset="0"/>
              </a:rPr>
              <a:t>Hilfestellung</a:t>
            </a:r>
          </a:p>
          <a:p>
            <a:pPr algn="ctr" fontAlgn="t"/>
            <a:r>
              <a:rPr lang="de-CH" sz="3200" b="1" dirty="0">
                <a:solidFill>
                  <a:srgbClr val="0070C0"/>
                </a:solidFill>
                <a:latin typeface="Arial" panose="020B0604020202020204" pitchFamily="34" charset="0"/>
                <a:cs typeface="Arial" panose="020B0604020202020204" pitchFamily="34" charset="0"/>
              </a:rPr>
              <a:t>________________________________</a:t>
            </a:r>
            <a:endParaRPr lang="de-DE" sz="3200" b="1" dirty="0">
              <a:solidFill>
                <a:srgbClr val="0070C0"/>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07C10162-DEC7-BCBA-23EF-976BD9BD3215}"/>
              </a:ext>
            </a:extLst>
          </p:cNvPr>
          <p:cNvSpPr txBox="1"/>
          <p:nvPr/>
        </p:nvSpPr>
        <p:spPr>
          <a:xfrm>
            <a:off x="1028700" y="2220273"/>
            <a:ext cx="7469586" cy="3693319"/>
          </a:xfrm>
          <a:prstGeom prst="rect">
            <a:avLst/>
          </a:prstGeom>
          <a:noFill/>
        </p:spPr>
        <p:txBody>
          <a:bodyPr wrap="square" rtlCol="0">
            <a:spAutoFit/>
          </a:bodyPr>
          <a:lstStyle/>
          <a:p>
            <a:r>
              <a:rPr lang="de-DE" sz="1800" b="1" i="0" u="none" strike="noStrike" baseline="0" dirty="0">
                <a:solidFill>
                  <a:srgbClr val="2D5294"/>
                </a:solidFill>
                <a:latin typeface="Arial" panose="020B0604020202020204" pitchFamily="34" charset="0"/>
              </a:rPr>
              <a:t>Nutzung </a:t>
            </a:r>
            <a:r>
              <a:rPr lang="de-DE" sz="1800" b="1" i="0" u="none" strike="noStrike" baseline="0" dirty="0" err="1">
                <a:solidFill>
                  <a:srgbClr val="2D5294"/>
                </a:solidFill>
                <a:latin typeface="Arial" panose="020B0604020202020204" pitchFamily="34" charset="0"/>
              </a:rPr>
              <a:t>Skillpartout</a:t>
            </a:r>
            <a:r>
              <a:rPr lang="de-DE" sz="1800" b="1" i="0" u="none" strike="noStrike" baseline="0" dirty="0">
                <a:solidFill>
                  <a:srgbClr val="2D5294"/>
                </a:solidFill>
                <a:latin typeface="Arial" panose="020B0604020202020204" pitchFamily="34" charset="0"/>
              </a:rPr>
              <a:t>/UNICUT </a:t>
            </a:r>
            <a:endParaRPr lang="de-DE" sz="1800" b="0" i="0" u="none" strike="noStrike" baseline="0" dirty="0">
              <a:solidFill>
                <a:srgbClr val="000000"/>
              </a:solidFill>
              <a:latin typeface="Arial" panose="020B0604020202020204" pitchFamily="34" charset="0"/>
            </a:endParaRPr>
          </a:p>
          <a:p>
            <a:r>
              <a:rPr lang="de-CH" sz="1200" b="0" i="0" u="none" strike="noStrike" baseline="0" dirty="0">
                <a:solidFill>
                  <a:srgbClr val="365F91"/>
                </a:solidFill>
                <a:latin typeface="Arial" panose="020B0604020202020204" pitchFamily="34" charset="0"/>
              </a:rPr>
              <a:t>Ansprechpersonen</a:t>
            </a:r>
            <a:endParaRPr lang="de-CH" sz="1200" b="0" i="0" u="none" strike="noStrike" baseline="0" dirty="0">
              <a:solidFill>
                <a:srgbClr val="000000"/>
              </a:solidFill>
              <a:latin typeface="Arial" panose="020B0604020202020204" pitchFamily="34" charset="0"/>
            </a:endParaRPr>
          </a:p>
          <a:p>
            <a:r>
              <a:rPr lang="de-CH" sz="1200" b="0" i="0" u="none" strike="noStrike" baseline="0" dirty="0">
                <a:solidFill>
                  <a:srgbClr val="2D5294"/>
                </a:solidFill>
                <a:latin typeface="Arial" panose="020B0604020202020204" pitchFamily="34" charset="0"/>
              </a:rPr>
              <a:t>Lernort Berufsschule Martina Hochuli (BBZ): </a:t>
            </a:r>
            <a:r>
              <a:rPr lang="de-CH" sz="1200" b="0" i="0" u="none" strike="noStrike" baseline="0" dirty="0">
                <a:solidFill>
                  <a:srgbClr val="0000FF"/>
                </a:solidFill>
                <a:latin typeface="Arial" panose="020B0604020202020204" pitchFamily="34" charset="0"/>
              </a:rPr>
              <a:t>martina.hochuli@bbzolten.ch </a:t>
            </a:r>
          </a:p>
          <a:p>
            <a:r>
              <a:rPr lang="de-CH" sz="1200" b="0" i="0" u="none" strike="noStrike" baseline="0" dirty="0">
                <a:solidFill>
                  <a:srgbClr val="2D5294"/>
                </a:solidFill>
                <a:latin typeface="Arial" panose="020B0604020202020204" pitchFamily="34" charset="0"/>
              </a:rPr>
              <a:t>Lernort Betrieb / ÜK Carmen Hostettler (SMG/IBBG): </a:t>
            </a:r>
            <a:r>
              <a:rPr lang="de-CH" sz="1200" b="0" i="0" u="none" strike="noStrike" baseline="0" dirty="0">
                <a:solidFill>
                  <a:srgbClr val="0000FF"/>
                </a:solidFill>
                <a:latin typeface="Arial" panose="020B0604020202020204" pitchFamily="34" charset="0"/>
              </a:rPr>
              <a:t>carmen.hostettler@bbzolten.ch </a:t>
            </a:r>
          </a:p>
          <a:p>
            <a:r>
              <a:rPr lang="de-DE" sz="1200" b="0" i="0" u="none" strike="noStrike" baseline="0" dirty="0">
                <a:solidFill>
                  <a:srgbClr val="2D5294"/>
                </a:solidFill>
                <a:latin typeface="Arial" panose="020B0604020202020204" pitchFamily="34" charset="0"/>
              </a:rPr>
              <a:t>Lehrmittel </a:t>
            </a:r>
            <a:r>
              <a:rPr lang="de-DE" sz="1200" b="0" i="0" u="none" strike="noStrike" baseline="0" dirty="0" err="1">
                <a:solidFill>
                  <a:srgbClr val="2D5294"/>
                </a:solidFill>
                <a:latin typeface="Arial" panose="020B0604020202020204" pitchFamily="34" charset="0"/>
              </a:rPr>
              <a:t>STFSandra</a:t>
            </a:r>
            <a:r>
              <a:rPr lang="de-DE" sz="1200" b="0" i="0" u="none" strike="noStrike" baseline="0" dirty="0">
                <a:solidFill>
                  <a:srgbClr val="2D5294"/>
                </a:solidFill>
                <a:latin typeface="Arial" panose="020B0604020202020204" pitchFamily="34" charset="0"/>
              </a:rPr>
              <a:t> Gysin (STF): </a:t>
            </a:r>
            <a:r>
              <a:rPr lang="de-DE" sz="1200" b="0" i="0" u="none" strike="noStrike" baseline="0" dirty="0">
                <a:solidFill>
                  <a:srgbClr val="0000FF"/>
                </a:solidFill>
                <a:latin typeface="Arial" panose="020B0604020202020204" pitchFamily="34" charset="0"/>
              </a:rPr>
              <a:t>sandra.gysin@stf.ch </a:t>
            </a:r>
          </a:p>
          <a:p>
            <a:endParaRPr lang="de-DE" sz="1800" b="0" i="0" u="none" strike="noStrike" baseline="0" dirty="0">
              <a:solidFill>
                <a:srgbClr val="0000FF"/>
              </a:solidFill>
              <a:latin typeface="Arial" panose="020B0604020202020204" pitchFamily="34" charset="0"/>
            </a:endParaRPr>
          </a:p>
          <a:p>
            <a:r>
              <a:rPr lang="de-DE" sz="1800" b="1" i="0" u="none" strike="noStrike" baseline="0" dirty="0">
                <a:solidFill>
                  <a:srgbClr val="2D5294"/>
                </a:solidFill>
                <a:latin typeface="Arial" panose="020B0604020202020204" pitchFamily="34" charset="0"/>
              </a:rPr>
              <a:t>Login auf </a:t>
            </a:r>
            <a:r>
              <a:rPr lang="de-DE" sz="1800" b="1" i="0" u="none" strike="noStrike" baseline="0" dirty="0" err="1">
                <a:solidFill>
                  <a:srgbClr val="2D5294"/>
                </a:solidFill>
                <a:latin typeface="Arial" panose="020B0604020202020204" pitchFamily="34" charset="0"/>
              </a:rPr>
              <a:t>Skillpartout</a:t>
            </a:r>
            <a:r>
              <a:rPr lang="de-DE" sz="1800" b="1" i="0" u="none" strike="noStrike" baseline="0" dirty="0">
                <a:solidFill>
                  <a:srgbClr val="2D5294"/>
                </a:solidFill>
                <a:latin typeface="Arial" panose="020B0604020202020204" pitchFamily="34" charset="0"/>
              </a:rPr>
              <a:t> </a:t>
            </a:r>
          </a:p>
          <a:p>
            <a:r>
              <a:rPr lang="de-CH" sz="1200" b="0" i="0" u="none" strike="noStrike" baseline="0" dirty="0">
                <a:solidFill>
                  <a:srgbClr val="2D5294"/>
                </a:solidFill>
                <a:latin typeface="Arial" panose="020B0604020202020204" pitchFamily="34" charset="0"/>
              </a:rPr>
              <a:t>Bei Problemen mit dem Login wenden Sie sich bitte an das </a:t>
            </a:r>
          </a:p>
          <a:p>
            <a:r>
              <a:rPr lang="de-CH" sz="1200" b="0" i="0" u="none" strike="noStrike" baseline="0" dirty="0">
                <a:solidFill>
                  <a:srgbClr val="2D5294"/>
                </a:solidFill>
                <a:latin typeface="Arial" panose="020B0604020202020204" pitchFamily="34" charset="0"/>
              </a:rPr>
              <a:t>Sekretariat der IBBG: </a:t>
            </a:r>
            <a:r>
              <a:rPr lang="de-CH" sz="1200" b="0" i="0" u="none" strike="noStrike" baseline="0" dirty="0">
                <a:solidFill>
                  <a:srgbClr val="0000FF"/>
                </a:solidFill>
                <a:latin typeface="Arial" panose="020B0604020202020204" pitchFamily="34" charset="0"/>
              </a:rPr>
              <a:t>sekretariat@ibbg.ch </a:t>
            </a:r>
            <a:r>
              <a:rPr lang="de-CH" sz="1200" b="0" i="0" u="none" strike="noStrike" baseline="0" dirty="0">
                <a:solidFill>
                  <a:srgbClr val="2D5294"/>
                </a:solidFill>
                <a:latin typeface="Arial" panose="020B0604020202020204" pitchFamily="34" charset="0"/>
              </a:rPr>
              <a:t>oder 062 311 83 62 </a:t>
            </a:r>
          </a:p>
          <a:p>
            <a:endParaRPr lang="de-CH" sz="1200" b="0" i="0" u="none" strike="noStrike" baseline="0" dirty="0">
              <a:solidFill>
                <a:srgbClr val="000000"/>
              </a:solidFill>
              <a:latin typeface="Arial" panose="020B0604020202020204" pitchFamily="34" charset="0"/>
            </a:endParaRPr>
          </a:p>
          <a:p>
            <a:r>
              <a:rPr lang="de-DE" sz="1800" b="1" i="0" u="none" strike="noStrike" baseline="0" dirty="0">
                <a:solidFill>
                  <a:srgbClr val="2D5294"/>
                </a:solidFill>
                <a:latin typeface="Arial" panose="020B0604020202020204" pitchFamily="34" charset="0"/>
              </a:rPr>
              <a:t>Bestellung </a:t>
            </a:r>
            <a:r>
              <a:rPr lang="de-DE" b="1" dirty="0">
                <a:solidFill>
                  <a:srgbClr val="2D5294"/>
                </a:solidFill>
                <a:latin typeface="Arial" panose="020B0604020202020204" pitchFamily="34" charset="0"/>
              </a:rPr>
              <a:t>/ </a:t>
            </a:r>
            <a:r>
              <a:rPr lang="de-DE" sz="1800" b="1" i="0" u="none" strike="noStrike" baseline="0" dirty="0">
                <a:solidFill>
                  <a:srgbClr val="2D5294"/>
                </a:solidFill>
                <a:latin typeface="Arial" panose="020B0604020202020204" pitchFamily="34" charset="0"/>
              </a:rPr>
              <a:t>Freischaltung Lehrmittel UNICUT </a:t>
            </a:r>
            <a:endParaRPr lang="de-DE" sz="1800" b="0" i="0" u="none" strike="noStrike" baseline="0" dirty="0">
              <a:solidFill>
                <a:srgbClr val="000000"/>
              </a:solidFill>
              <a:latin typeface="Arial" panose="020B0604020202020204" pitchFamily="34" charset="0"/>
            </a:endParaRPr>
          </a:p>
          <a:p>
            <a:r>
              <a:rPr lang="de-CH" sz="1200" dirty="0">
                <a:solidFill>
                  <a:srgbClr val="2D5294"/>
                </a:solidFill>
                <a:latin typeface="Arial" panose="020B0604020202020204" pitchFamily="34" charset="0"/>
              </a:rPr>
              <a:t>Bei Problemen betreffend Freischaltung Lehrmittel UNICUT wenden Sie sich bitte an die STF: </a:t>
            </a:r>
          </a:p>
          <a:p>
            <a:r>
              <a:rPr lang="de-CH" sz="1200" dirty="0">
                <a:solidFill>
                  <a:srgbClr val="2D5294"/>
                </a:solidFill>
                <a:latin typeface="Arial" panose="020B0604020202020204" pitchFamily="34" charset="0"/>
              </a:rPr>
              <a:t>Franziska Holzhauer: </a:t>
            </a:r>
            <a:r>
              <a:rPr lang="de-CH" sz="1200" dirty="0">
                <a:solidFill>
                  <a:srgbClr val="0000FF"/>
                </a:solidFill>
                <a:latin typeface="Arial" panose="020B0604020202020204" pitchFamily="34" charset="0"/>
              </a:rPr>
              <a:t>info@stf.ch </a:t>
            </a:r>
            <a:r>
              <a:rPr lang="de-CH" sz="1200" dirty="0">
                <a:solidFill>
                  <a:srgbClr val="2D5294"/>
                </a:solidFill>
                <a:latin typeface="Arial" panose="020B0604020202020204" pitchFamily="34" charset="0"/>
              </a:rPr>
              <a:t>oder 044 360 41 51</a:t>
            </a:r>
          </a:p>
          <a:p>
            <a:endParaRPr lang="de-CH" sz="1200" dirty="0">
              <a:solidFill>
                <a:srgbClr val="2D5294"/>
              </a:solidFill>
              <a:latin typeface="Arial" panose="020B0604020202020204" pitchFamily="34" charset="0"/>
            </a:endParaRPr>
          </a:p>
          <a:p>
            <a:endParaRPr lang="de-CH" sz="1200" dirty="0">
              <a:solidFill>
                <a:srgbClr val="2D5294"/>
              </a:solidFill>
              <a:latin typeface="Arial" panose="020B0604020202020204" pitchFamily="34" charset="0"/>
            </a:endParaRPr>
          </a:p>
          <a:p>
            <a:r>
              <a:rPr lang="de-CH" sz="1200" dirty="0">
                <a:solidFill>
                  <a:srgbClr val="2D5294"/>
                </a:solidFill>
                <a:latin typeface="Arial" panose="020B0604020202020204" pitchFamily="34" charset="0"/>
              </a:rPr>
              <a:t> 	</a:t>
            </a:r>
          </a:p>
          <a:p>
            <a:endParaRPr lang="de-DE" dirty="0"/>
          </a:p>
        </p:txBody>
      </p:sp>
      <p:sp>
        <p:nvSpPr>
          <p:cNvPr id="3" name="Foliennummernplatzhalter 2">
            <a:extLst>
              <a:ext uri="{FF2B5EF4-FFF2-40B4-BE49-F238E27FC236}">
                <a16:creationId xmlns:a16="http://schemas.microsoft.com/office/drawing/2014/main" id="{A9CD906E-FDFB-F988-29F5-D3E8BC6FB292}"/>
              </a:ext>
            </a:extLst>
          </p:cNvPr>
          <p:cNvSpPr>
            <a:spLocks noGrp="1"/>
          </p:cNvSpPr>
          <p:nvPr>
            <p:ph type="sldNum" sz="quarter" idx="10"/>
          </p:nvPr>
        </p:nvSpPr>
        <p:spPr/>
        <p:txBody>
          <a:bodyPr/>
          <a:lstStyle/>
          <a:p>
            <a:fld id="{8252C88A-D41A-7D48-A8BD-99A2440179C8}" type="slidenum">
              <a:rPr lang="de-DE" smtClean="0"/>
              <a:pPr/>
              <a:t>37</a:t>
            </a:fld>
            <a:endParaRPr lang="de-DE" dirty="0"/>
          </a:p>
        </p:txBody>
      </p:sp>
    </p:spTree>
    <p:extLst>
      <p:ext uri="{BB962C8B-B14F-4D97-AF65-F5344CB8AC3E}">
        <p14:creationId xmlns:p14="http://schemas.microsoft.com/office/powerpoint/2010/main" val="203906643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F9B0FA20-5E6E-C748-8981-AFCFD908892A}"/>
              </a:ext>
            </a:extLst>
          </p:cNvPr>
          <p:cNvSpPr txBox="1"/>
          <p:nvPr/>
        </p:nvSpPr>
        <p:spPr>
          <a:xfrm>
            <a:off x="667382" y="1021951"/>
            <a:ext cx="7078662" cy="4442781"/>
          </a:xfrm>
          <a:prstGeom prst="rect">
            <a:avLst/>
          </a:prstGeom>
          <a:noFill/>
        </p:spPr>
        <p:txBody>
          <a:bodyPr wrap="square" lIns="0" tIns="0" rIns="0" bIns="0" rtlCol="0">
            <a:noAutofit/>
          </a:bodyPr>
          <a:lstStyle/>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DE" sz="3200" b="1" dirty="0">
                <a:solidFill>
                  <a:srgbClr val="0070C0"/>
                </a:solidFill>
                <a:latin typeface="Arial" panose="020B0604020202020204" pitchFamily="34" charset="0"/>
                <a:cs typeface="Arial" panose="020B0604020202020204" pitchFamily="34" charset="0"/>
              </a:rPr>
              <a:t>PowerPoint-Präsentation (</a:t>
            </a:r>
            <a:r>
              <a:rPr lang="de-DE" sz="3200" b="1" dirty="0" err="1">
                <a:solidFill>
                  <a:srgbClr val="0070C0"/>
                </a:solidFill>
                <a:latin typeface="Arial" panose="020B0604020202020204" pitchFamily="34" charset="0"/>
                <a:cs typeface="Arial" panose="020B0604020202020204" pitchFamily="34" charset="0"/>
              </a:rPr>
              <a:t>ppa</a:t>
            </a:r>
            <a:r>
              <a:rPr lang="de-DE" sz="3200" b="1" dirty="0">
                <a:solidFill>
                  <a:srgbClr val="0070C0"/>
                </a:solidFill>
                <a:latin typeface="Arial" panose="020B0604020202020204" pitchFamily="34" charset="0"/>
                <a:cs typeface="Arial" panose="020B0604020202020204" pitchFamily="34" charset="0"/>
              </a:rPr>
              <a:t>)</a:t>
            </a: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Diese Präsentation steht zur Verfügung unter:</a:t>
            </a: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www.ibbg.ch</a:t>
            </a:r>
            <a:r>
              <a:rPr lang="de-CH" sz="1600" i="1" dirty="0">
                <a:solidFill>
                  <a:srgbClr val="0070C0"/>
                </a:solidFill>
                <a:latin typeface="Arial" panose="020B0604020202020204" pitchFamily="34" charset="0"/>
                <a:cs typeface="Arial" panose="020B0604020202020204" pitchFamily="34" charset="0"/>
              </a:rPr>
              <a:t> / </a:t>
            </a:r>
            <a:r>
              <a:rPr lang="de-CH" sz="1600" i="1" dirty="0" err="1">
                <a:solidFill>
                  <a:srgbClr val="0070C0"/>
                </a:solidFill>
                <a:latin typeface="Arial" panose="020B0604020202020204" pitchFamily="34" charset="0"/>
                <a:cs typeface="Arial" panose="020B0604020202020204" pitchFamily="34" charset="0"/>
              </a:rPr>
              <a:t>Skillpartout</a:t>
            </a:r>
            <a:r>
              <a:rPr lang="de-CH" sz="1600" i="1" dirty="0">
                <a:solidFill>
                  <a:srgbClr val="0070C0"/>
                </a:solidFill>
                <a:latin typeface="Arial" panose="020B0604020202020204" pitchFamily="34" charset="0"/>
                <a:cs typeface="Arial" panose="020B0604020202020204" pitchFamily="34" charset="0"/>
              </a:rPr>
              <a:t> / Anleitungen</a:t>
            </a:r>
          </a:p>
          <a:p>
            <a:pPr algn="ctr">
              <a:tabLst>
                <a:tab pos="806450" algn="l"/>
                <a:tab pos="1165225" algn="l"/>
              </a:tabLst>
            </a:pPr>
            <a:endParaRPr lang="de-CH" sz="3200" b="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DE" sz="2800" b="1" dirty="0">
                <a:solidFill>
                  <a:srgbClr val="0070C0"/>
                </a:solidFill>
                <a:latin typeface="Arial" panose="020B0604020202020204" pitchFamily="34" charset="0"/>
                <a:cs typeface="Arial" panose="020B0604020202020204" pitchFamily="34" charset="0"/>
              </a:rPr>
              <a:t>Erfassung Klassenliste</a:t>
            </a: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Die Excelvorlage für die Erfassung der Klassenliste zwecks Erstellung der Logins für den Zugang auf </a:t>
            </a:r>
            <a:r>
              <a:rPr lang="de-CH" sz="1600" i="1" dirty="0" err="1">
                <a:solidFill>
                  <a:srgbClr val="0070C0"/>
                </a:solidFill>
                <a:latin typeface="Arial" panose="020B0604020202020204" pitchFamily="34" charset="0"/>
                <a:cs typeface="Arial" panose="020B0604020202020204" pitchFamily="34" charset="0"/>
              </a:rPr>
              <a:t>Skillpartout</a:t>
            </a:r>
            <a:r>
              <a:rPr lang="de-CH" sz="1600" i="1" dirty="0">
                <a:solidFill>
                  <a:srgbClr val="0070C0"/>
                </a:solidFill>
                <a:latin typeface="Arial" panose="020B0604020202020204" pitchFamily="34" charset="0"/>
                <a:cs typeface="Arial" panose="020B0604020202020204" pitchFamily="34" charset="0"/>
              </a:rPr>
              <a:t> steht für Sie zum Downloaden bereit:</a:t>
            </a: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 </a:t>
            </a:r>
            <a:r>
              <a:rPr lang="de-CH" sz="1600" i="1" dirty="0">
                <a:solidFill>
                  <a:srgbClr val="0070C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www.ibbg.ch</a:t>
            </a:r>
            <a:r>
              <a:rPr lang="de-CH" sz="1600" i="1" dirty="0">
                <a:solidFill>
                  <a:srgbClr val="0070C0"/>
                </a:solidFill>
                <a:latin typeface="Arial" panose="020B0604020202020204" pitchFamily="34" charset="0"/>
                <a:cs typeface="Arial" panose="020B0604020202020204" pitchFamily="34" charset="0"/>
              </a:rPr>
              <a:t> / </a:t>
            </a:r>
            <a:r>
              <a:rPr lang="de-CH" sz="1600" i="1" dirty="0" err="1">
                <a:solidFill>
                  <a:srgbClr val="0070C0"/>
                </a:solidFill>
                <a:latin typeface="Arial" panose="020B0604020202020204" pitchFamily="34" charset="0"/>
                <a:cs typeface="Arial" panose="020B0604020202020204" pitchFamily="34" charset="0"/>
              </a:rPr>
              <a:t>Skillpartout</a:t>
            </a:r>
            <a:r>
              <a:rPr lang="de-CH" sz="1600" i="1" dirty="0">
                <a:solidFill>
                  <a:srgbClr val="0070C0"/>
                </a:solidFill>
                <a:latin typeface="Arial" panose="020B0604020202020204" pitchFamily="34" charset="0"/>
                <a:cs typeface="Arial" panose="020B0604020202020204" pitchFamily="34" charset="0"/>
              </a:rPr>
              <a:t> / Anleitungen</a:t>
            </a:r>
          </a:p>
          <a:p>
            <a:pPr marL="457200" indent="-457200">
              <a:buFont typeface="Arial" panose="020B0604020202020204" pitchFamily="34" charset="0"/>
              <a:buChar char="•"/>
              <a:tabLst>
                <a:tab pos="806450" algn="l"/>
                <a:tab pos="1165225" algn="l"/>
              </a:tabLst>
            </a:pPr>
            <a:endParaRPr lang="de-CH" sz="1400" i="1" dirty="0">
              <a:latin typeface="Arial" panose="020B0604020202020204" pitchFamily="34" charset="0"/>
              <a:cs typeface="Arial" panose="020B0604020202020204" pitchFamily="34" charset="0"/>
            </a:endParaRPr>
          </a:p>
          <a:p>
            <a:pPr>
              <a:tabLst>
                <a:tab pos="806450" algn="l"/>
                <a:tab pos="1165225" algn="l"/>
              </a:tabLst>
            </a:pPr>
            <a:endParaRPr lang="de-CH" sz="1600" i="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553F7C4-24E2-075B-5570-89E58D289C08}"/>
              </a:ext>
            </a:extLst>
          </p:cNvPr>
          <p:cNvSpPr>
            <a:spLocks noGrp="1"/>
          </p:cNvSpPr>
          <p:nvPr>
            <p:ph type="sldNum" sz="quarter" idx="10"/>
          </p:nvPr>
        </p:nvSpPr>
        <p:spPr/>
        <p:txBody>
          <a:bodyPr/>
          <a:lstStyle/>
          <a:p>
            <a:fld id="{8252C88A-D41A-7D48-A8BD-99A2440179C8}" type="slidenum">
              <a:rPr lang="de-DE" smtClean="0"/>
              <a:pPr/>
              <a:t>38</a:t>
            </a:fld>
            <a:endParaRPr lang="de-DE" dirty="0"/>
          </a:p>
        </p:txBody>
      </p:sp>
      <p:pic>
        <p:nvPicPr>
          <p:cNvPr id="5" name="Grafik 4">
            <a:extLst>
              <a:ext uri="{FF2B5EF4-FFF2-40B4-BE49-F238E27FC236}">
                <a16:creationId xmlns:a16="http://schemas.microsoft.com/office/drawing/2014/main" id="{989F757A-45BB-240D-F08F-B7A9003CC435}"/>
              </a:ext>
            </a:extLst>
          </p:cNvPr>
          <p:cNvPicPr>
            <a:picLocks noChangeAspect="1"/>
          </p:cNvPicPr>
          <p:nvPr/>
        </p:nvPicPr>
        <p:blipFill>
          <a:blip r:embed="rId3"/>
          <a:stretch>
            <a:fillRect/>
          </a:stretch>
        </p:blipFill>
        <p:spPr>
          <a:xfrm>
            <a:off x="4886602" y="4553265"/>
            <a:ext cx="3555347" cy="1577494"/>
          </a:xfrm>
          <a:prstGeom prst="rect">
            <a:avLst/>
          </a:prstGeom>
          <a:effectLst>
            <a:glow rad="127000">
              <a:srgbClr val="FFFFCC"/>
            </a:glow>
          </a:effectLst>
        </p:spPr>
      </p:pic>
    </p:spTree>
    <p:extLst>
      <p:ext uri="{BB962C8B-B14F-4D97-AF65-F5344CB8AC3E}">
        <p14:creationId xmlns:p14="http://schemas.microsoft.com/office/powerpoint/2010/main" val="3217170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9999" y="945221"/>
            <a:ext cx="6549099" cy="1780643"/>
          </a:xfrm>
        </p:spPr>
        <p:txBody>
          <a:bodyPr/>
          <a:lstStyle/>
          <a:p>
            <a:pPr marL="0" indent="0" algn="ctr"/>
            <a:r>
              <a:rPr lang="de-CH" sz="2800" dirty="0">
                <a:solidFill>
                  <a:srgbClr val="0070C0"/>
                </a:solidFill>
                <a:latin typeface="Frutiger LT Std 55 Roman"/>
              </a:rPr>
              <a:t>Besten Dank für die Aufmerksamkeit!</a:t>
            </a:r>
            <a:br>
              <a:rPr lang="de-CH" sz="2800" dirty="0">
                <a:latin typeface="Frutiger LT Std 55 Roman"/>
              </a:rPr>
            </a:br>
            <a:r>
              <a:rPr lang="de-CH" sz="2800" i="1" dirty="0">
                <a:latin typeface="Frutiger LT Std 55 Roman"/>
              </a:rPr>
              <a:t>Merci de </a:t>
            </a:r>
            <a:r>
              <a:rPr lang="de-CH" sz="2800" i="1" dirty="0" err="1">
                <a:latin typeface="Frutiger LT Std 55 Roman"/>
              </a:rPr>
              <a:t>votre</a:t>
            </a:r>
            <a:r>
              <a:rPr lang="de-CH" sz="2800" i="1" dirty="0">
                <a:latin typeface="Frutiger LT Std 55 Roman"/>
              </a:rPr>
              <a:t> </a:t>
            </a:r>
            <a:r>
              <a:rPr lang="de-CH" sz="2800" i="1" dirty="0" err="1">
                <a:latin typeface="Frutiger LT Std 55 Roman"/>
              </a:rPr>
              <a:t>attention</a:t>
            </a:r>
            <a:r>
              <a:rPr lang="de-CH" sz="2800" i="1" dirty="0">
                <a:latin typeface="Frutiger LT Std 55 Roman"/>
              </a:rPr>
              <a:t>!</a:t>
            </a:r>
            <a:br>
              <a:rPr lang="de-CH" sz="2800" i="1" dirty="0">
                <a:latin typeface="Frutiger LT Std 55 Roman"/>
              </a:rPr>
            </a:br>
            <a:r>
              <a:rPr lang="de-CH" sz="2800" i="1" dirty="0">
                <a:latin typeface="Frutiger LT Std 55 Roman"/>
              </a:rPr>
              <a:t>Grazie </a:t>
            </a:r>
            <a:r>
              <a:rPr lang="de-CH" sz="2800" i="1" dirty="0" err="1">
                <a:latin typeface="Frutiger LT Std 55 Roman"/>
              </a:rPr>
              <a:t>mille</a:t>
            </a:r>
            <a:r>
              <a:rPr lang="de-CH" sz="2800" i="1" dirty="0">
                <a:latin typeface="Frutiger LT Std 55 Roman"/>
              </a:rPr>
              <a:t> per </a:t>
            </a:r>
            <a:r>
              <a:rPr lang="de-CH" sz="2800" i="1" dirty="0" err="1">
                <a:latin typeface="Frutiger LT Std 55 Roman"/>
              </a:rPr>
              <a:t>l'attenzione</a:t>
            </a:r>
            <a:r>
              <a:rPr lang="de-CH" sz="2800" i="1" dirty="0">
                <a:latin typeface="Frutiger LT Std 55 Roman"/>
              </a:rPr>
              <a:t>!</a:t>
            </a:r>
          </a:p>
        </p:txBody>
      </p:sp>
      <p:pic>
        <p:nvPicPr>
          <p:cNvPr id="6" name="Grafik 5">
            <a:extLst>
              <a:ext uri="{FF2B5EF4-FFF2-40B4-BE49-F238E27FC236}">
                <a16:creationId xmlns:a16="http://schemas.microsoft.com/office/drawing/2014/main" id="{B313CD83-A4CB-AD6B-242A-9073EE2903B5}"/>
              </a:ext>
            </a:extLst>
          </p:cNvPr>
          <p:cNvPicPr>
            <a:picLocks noChangeAspect="1"/>
          </p:cNvPicPr>
          <p:nvPr/>
        </p:nvPicPr>
        <p:blipFill>
          <a:blip r:embed="rId3"/>
          <a:stretch>
            <a:fillRect/>
          </a:stretch>
        </p:blipFill>
        <p:spPr>
          <a:xfrm>
            <a:off x="1706578" y="2685744"/>
            <a:ext cx="5295939" cy="3610001"/>
          </a:xfrm>
          <a:prstGeom prst="rect">
            <a:avLst/>
          </a:prstGeom>
        </p:spPr>
      </p:pic>
      <p:sp>
        <p:nvSpPr>
          <p:cNvPr id="3" name="Foliennummernplatzhalter 2">
            <a:extLst>
              <a:ext uri="{FF2B5EF4-FFF2-40B4-BE49-F238E27FC236}">
                <a16:creationId xmlns:a16="http://schemas.microsoft.com/office/drawing/2014/main" id="{87667CF8-C31D-2C9A-37F2-E113826E202B}"/>
              </a:ext>
            </a:extLst>
          </p:cNvPr>
          <p:cNvSpPr>
            <a:spLocks noGrp="1"/>
          </p:cNvSpPr>
          <p:nvPr>
            <p:ph type="sldNum" sz="quarter" idx="13"/>
          </p:nvPr>
        </p:nvSpPr>
        <p:spPr/>
        <p:txBody>
          <a:bodyPr/>
          <a:lstStyle/>
          <a:p>
            <a:fld id="{8252C88A-D41A-7D48-A8BD-99A2440179C8}" type="slidenum">
              <a:rPr lang="de-DE" smtClean="0"/>
              <a:pPr/>
              <a:t>39</a:t>
            </a:fld>
            <a:endParaRPr lang="de-DE" dirty="0"/>
          </a:p>
        </p:txBody>
      </p:sp>
    </p:spTree>
    <p:extLst>
      <p:ext uri="{BB962C8B-B14F-4D97-AF65-F5344CB8AC3E}">
        <p14:creationId xmlns:p14="http://schemas.microsoft.com/office/powerpoint/2010/main" val="2458345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E1356A8-5543-C648-BD3D-AB1FE21542B4}"/>
              </a:ext>
            </a:extLst>
          </p:cNvPr>
          <p:cNvSpPr txBox="1"/>
          <p:nvPr/>
        </p:nvSpPr>
        <p:spPr>
          <a:xfrm>
            <a:off x="629087" y="1155427"/>
            <a:ext cx="7388476" cy="606750"/>
          </a:xfrm>
          <a:prstGeom prst="rect">
            <a:avLst/>
          </a:prstGeom>
          <a:noFill/>
        </p:spPr>
        <p:txBody>
          <a:bodyPr wrap="square" lIns="0" tIns="0" rIns="0" bIns="0" rtlCol="0">
            <a:noAutofit/>
          </a:bodyPr>
          <a:lstStyle/>
          <a:p>
            <a:pPr algn="ctr" fontAlgn="t">
              <a:tabLst>
                <a:tab pos="538163" algn="l"/>
              </a:tabLst>
            </a:pPr>
            <a:r>
              <a:rPr lang="de-DE" sz="3200" b="1" dirty="0" err="1">
                <a:solidFill>
                  <a:srgbClr val="0070C0"/>
                </a:solidFill>
                <a:latin typeface="Arial" panose="020B0604020202020204" pitchFamily="34" charset="0"/>
                <a:cs typeface="Arial" panose="020B0604020202020204" pitchFamily="34" charset="0"/>
              </a:rPr>
              <a:t>Silmultanübersetzung</a:t>
            </a:r>
            <a:endParaRPr lang="de-DE" sz="3200" b="1" dirty="0">
              <a:solidFill>
                <a:srgbClr val="0070C0"/>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F9B0FA20-5E6E-C748-8981-AFCFD908892A}"/>
              </a:ext>
            </a:extLst>
          </p:cNvPr>
          <p:cNvSpPr txBox="1"/>
          <p:nvPr/>
        </p:nvSpPr>
        <p:spPr>
          <a:xfrm>
            <a:off x="859480" y="1758672"/>
            <a:ext cx="7078662" cy="4442781"/>
          </a:xfrm>
          <a:prstGeom prst="rect">
            <a:avLst/>
          </a:prstGeom>
          <a:noFill/>
        </p:spPr>
        <p:txBody>
          <a:bodyPr wrap="square" lIns="0" tIns="0" rIns="0" bIns="0" rtlCol="0">
            <a:noAutofit/>
          </a:bodyPr>
          <a:lstStyle/>
          <a:p>
            <a:pPr>
              <a:tabLst>
                <a:tab pos="623888" algn="l"/>
              </a:tabLst>
            </a:pPr>
            <a:endParaRPr lang="de-CH" sz="900" b="1" dirty="0">
              <a:latin typeface="Arial" panose="020B0604020202020204" pitchFamily="34" charset="0"/>
              <a:cs typeface="Arial" panose="020B0604020202020204" pitchFamily="34" charset="0"/>
            </a:endParaRPr>
          </a:p>
          <a:p>
            <a:pPr>
              <a:tabLst>
                <a:tab pos="623888" algn="l"/>
              </a:tabLst>
            </a:pPr>
            <a:endParaRPr lang="de-CH" sz="900" i="1" dirty="0">
              <a:latin typeface="Arial" panose="020B0604020202020204" pitchFamily="34" charset="0"/>
              <a:cs typeface="Arial" panose="020B0604020202020204" pitchFamily="34" charset="0"/>
            </a:endParaRPr>
          </a:p>
          <a:p>
            <a:pPr>
              <a:tabLst>
                <a:tab pos="623888" algn="l"/>
              </a:tabLst>
            </a:pPr>
            <a:endParaRPr lang="de-CH" sz="900" i="1" dirty="0">
              <a:latin typeface="Arial" panose="020B0604020202020204" pitchFamily="34" charset="0"/>
              <a:cs typeface="Arial" panose="020B0604020202020204" pitchFamily="34" charset="0"/>
            </a:endParaRPr>
          </a:p>
          <a:p>
            <a:pPr>
              <a:tabLst>
                <a:tab pos="623888" algn="l"/>
              </a:tabLst>
            </a:pPr>
            <a:endParaRPr lang="de-CH" sz="900" i="1" dirty="0">
              <a:latin typeface="Arial" panose="020B0604020202020204" pitchFamily="34" charset="0"/>
              <a:cs typeface="Arial" panose="020B0604020202020204" pitchFamily="34" charset="0"/>
            </a:endParaRPr>
          </a:p>
          <a:p>
            <a:pPr algn="ctr">
              <a:tabLst>
                <a:tab pos="806450" algn="l"/>
                <a:tab pos="1165225" algn="l"/>
              </a:tabLst>
            </a:pPr>
            <a:r>
              <a:rPr lang="de-CH" sz="1600" b="1" i="1" dirty="0">
                <a:solidFill>
                  <a:srgbClr val="0070C0"/>
                </a:solidFill>
                <a:latin typeface="Arial" panose="020B0604020202020204" pitchFamily="34" charset="0"/>
                <a:cs typeface="Arial" panose="020B0604020202020204" pitchFamily="34" charset="0"/>
              </a:rPr>
              <a:t>In die </a:t>
            </a:r>
            <a:r>
              <a:rPr lang="de-CH" sz="1600" b="1" i="1" u="sng" dirty="0">
                <a:solidFill>
                  <a:srgbClr val="0070C0"/>
                </a:solidFill>
                <a:latin typeface="Arial" panose="020B0604020202020204" pitchFamily="34" charset="0"/>
                <a:cs typeface="Arial" panose="020B0604020202020204" pitchFamily="34" charset="0"/>
              </a:rPr>
              <a:t>Französische</a:t>
            </a:r>
            <a:r>
              <a:rPr lang="de-CH" sz="1600" b="1" i="1" dirty="0">
                <a:solidFill>
                  <a:srgbClr val="0070C0"/>
                </a:solidFill>
                <a:latin typeface="Arial" panose="020B0604020202020204" pitchFamily="34" charset="0"/>
                <a:cs typeface="Arial" panose="020B0604020202020204" pitchFamily="34" charset="0"/>
              </a:rPr>
              <a:t> Sprache</a:t>
            </a:r>
          </a:p>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Kuonen Eliane, Atelier Couture </a:t>
            </a:r>
            <a:r>
              <a:rPr lang="de-CH" sz="1600" i="1" dirty="0" err="1">
                <a:solidFill>
                  <a:srgbClr val="0070C0"/>
                </a:solidFill>
                <a:latin typeface="Arial" panose="020B0604020202020204" pitchFamily="34" charset="0"/>
                <a:cs typeface="Arial" panose="020B0604020202020204" pitchFamily="34" charset="0"/>
              </a:rPr>
              <a:t>Valais</a:t>
            </a:r>
            <a:r>
              <a:rPr lang="de-CH" sz="1600" i="1" dirty="0">
                <a:solidFill>
                  <a:srgbClr val="0070C0"/>
                </a:solidFill>
                <a:latin typeface="Arial" panose="020B0604020202020204" pitchFamily="34" charset="0"/>
                <a:cs typeface="Arial" panose="020B0604020202020204" pitchFamily="34" charset="0"/>
              </a:rPr>
              <a:t>, Sierre</a:t>
            </a:r>
          </a:p>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a:t>
            </a:r>
          </a:p>
          <a:p>
            <a:pPr marL="457200" indent="-457200">
              <a:buFont typeface="Arial" panose="020B0604020202020204" pitchFamily="34" charset="0"/>
              <a:buChar cha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CH" sz="1600" b="1" i="1" dirty="0">
                <a:solidFill>
                  <a:srgbClr val="0070C0"/>
                </a:solidFill>
                <a:latin typeface="Arial" panose="020B0604020202020204" pitchFamily="34" charset="0"/>
                <a:cs typeface="Arial" panose="020B0604020202020204" pitchFamily="34" charset="0"/>
              </a:rPr>
              <a:t>In die </a:t>
            </a:r>
            <a:r>
              <a:rPr lang="de-CH" sz="1600" b="1" i="1" u="sng" dirty="0">
                <a:solidFill>
                  <a:srgbClr val="0070C0"/>
                </a:solidFill>
                <a:latin typeface="Arial" panose="020B0604020202020204" pitchFamily="34" charset="0"/>
                <a:cs typeface="Arial" panose="020B0604020202020204" pitchFamily="34" charset="0"/>
              </a:rPr>
              <a:t>Italienische</a:t>
            </a:r>
            <a:r>
              <a:rPr lang="de-CH" sz="1600" b="1" i="1" dirty="0">
                <a:solidFill>
                  <a:srgbClr val="0070C0"/>
                </a:solidFill>
                <a:latin typeface="Arial" panose="020B0604020202020204" pitchFamily="34" charset="0"/>
                <a:cs typeface="Arial" panose="020B0604020202020204" pitchFamily="34" charset="0"/>
              </a:rPr>
              <a:t> Sprache</a:t>
            </a:r>
          </a:p>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r>
              <a:rPr lang="de-CH" sz="1600" i="1" dirty="0">
                <a:solidFill>
                  <a:srgbClr val="0070C0"/>
                </a:solidFill>
                <a:latin typeface="Arial" panose="020B0604020202020204" pitchFamily="34" charset="0"/>
                <a:cs typeface="Arial" panose="020B0604020202020204" pitchFamily="34" charset="0"/>
              </a:rPr>
              <a:t>Giorgia Rosano, Schule für Mode und Gestalten (SMG), Olten</a:t>
            </a:r>
          </a:p>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algn="ctr">
              <a:tabLst>
                <a:tab pos="806450" algn="l"/>
                <a:tab pos="1165225" algn="l"/>
              </a:tabLst>
            </a:pPr>
            <a:endParaRPr lang="de-CH" sz="3200" b="1" dirty="0">
              <a:solidFill>
                <a:srgbClr val="0070C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endParaRPr lang="de-CH" sz="1600" i="1" dirty="0">
              <a:solidFill>
                <a:srgbClr val="0070C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tabLst>
                <a:tab pos="806450" algn="l"/>
                <a:tab pos="1165225" algn="l"/>
              </a:tabLst>
            </a:pPr>
            <a:endParaRPr lang="de-CH" sz="1400" i="1" dirty="0">
              <a:latin typeface="Arial" panose="020B0604020202020204" pitchFamily="34" charset="0"/>
              <a:cs typeface="Arial" panose="020B0604020202020204" pitchFamily="34" charset="0"/>
            </a:endParaRPr>
          </a:p>
          <a:p>
            <a:pPr>
              <a:tabLst>
                <a:tab pos="806450" algn="l"/>
                <a:tab pos="1165225" algn="l"/>
              </a:tabLst>
            </a:pPr>
            <a:endParaRPr lang="de-CH" sz="1600" i="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F553F7C4-24E2-075B-5570-89E58D289C08}"/>
              </a:ext>
            </a:extLst>
          </p:cNvPr>
          <p:cNvSpPr>
            <a:spLocks noGrp="1"/>
          </p:cNvSpPr>
          <p:nvPr>
            <p:ph type="sldNum" sz="quarter" idx="10"/>
          </p:nvPr>
        </p:nvSpPr>
        <p:spPr/>
        <p:txBody>
          <a:bodyPr/>
          <a:lstStyle/>
          <a:p>
            <a:fld id="{8252C88A-D41A-7D48-A8BD-99A2440179C8}" type="slidenum">
              <a:rPr lang="de-DE" smtClean="0"/>
              <a:pPr/>
              <a:t>4</a:t>
            </a:fld>
            <a:endParaRPr lang="de-DE" dirty="0"/>
          </a:p>
        </p:txBody>
      </p:sp>
    </p:spTree>
    <p:extLst>
      <p:ext uri="{BB962C8B-B14F-4D97-AF65-F5344CB8AC3E}">
        <p14:creationId xmlns:p14="http://schemas.microsoft.com/office/powerpoint/2010/main" val="211215645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BE1356A8-5543-C648-BD3D-AB1FE21542B4}"/>
              </a:ext>
            </a:extLst>
          </p:cNvPr>
          <p:cNvSpPr txBox="1"/>
          <p:nvPr/>
        </p:nvSpPr>
        <p:spPr>
          <a:xfrm>
            <a:off x="775845" y="685869"/>
            <a:ext cx="7313472" cy="967485"/>
          </a:xfrm>
          <a:prstGeom prst="rect">
            <a:avLst/>
          </a:prstGeom>
          <a:noFill/>
        </p:spPr>
        <p:txBody>
          <a:bodyPr wrap="square" lIns="0" tIns="0" rIns="0" bIns="0" rtlCol="0">
            <a:noAutofit/>
          </a:bodyPr>
          <a:lstStyle/>
          <a:p>
            <a:pPr algn="ctr"/>
            <a:r>
              <a:rPr lang="de-CH"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Zusammenarbeit zwischen IBBG und STF</a:t>
            </a:r>
          </a:p>
          <a:p>
            <a:pPr algn="ctr">
              <a:tabLst>
                <a:tab pos="623888" algn="l"/>
              </a:tabLst>
            </a:pPr>
            <a:r>
              <a:rPr lang="fr-FR" sz="2400" i="1" dirty="0">
                <a:latin typeface="Arial" panose="020B0604020202020204" pitchFamily="34" charset="0"/>
                <a:cs typeface="Arial" panose="020B0604020202020204" pitchFamily="34" charset="0"/>
              </a:rPr>
              <a:t>Collaboration entre l'IBBG et la STF</a:t>
            </a:r>
          </a:p>
          <a:p>
            <a:pPr algn="ctr">
              <a:tabLst>
                <a:tab pos="623888" algn="l"/>
              </a:tabLst>
            </a:pPr>
            <a:r>
              <a:rPr lang="it-IT" sz="2400" i="1" dirty="0">
                <a:latin typeface="Arial" panose="020B0604020202020204" pitchFamily="34" charset="0"/>
                <a:cs typeface="Arial" panose="020B0604020202020204" pitchFamily="34" charset="0"/>
              </a:rPr>
              <a:t>Cooperazione tra IBBG e STF</a:t>
            </a:r>
          </a:p>
          <a:p>
            <a:pPr algn="ctr">
              <a:tabLst>
                <a:tab pos="623888" algn="l"/>
              </a:tabLst>
            </a:pPr>
            <a:r>
              <a:rPr lang="de-CH" sz="1400" b="1" dirty="0">
                <a:solidFill>
                  <a:srgbClr val="0070C0"/>
                </a:solidFill>
                <a:latin typeface="Arial" panose="020B0604020202020204" pitchFamily="34" charset="0"/>
                <a:cs typeface="Arial" panose="020B0604020202020204" pitchFamily="34" charset="0"/>
              </a:rPr>
              <a:t>__________________________________________________________________________</a:t>
            </a:r>
            <a:endParaRPr lang="de-DE" sz="1400" b="1" dirty="0">
              <a:solidFill>
                <a:srgbClr val="0070C0"/>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F9B0FA20-5E6E-C748-8981-AFCFD908892A}"/>
              </a:ext>
            </a:extLst>
          </p:cNvPr>
          <p:cNvSpPr txBox="1"/>
          <p:nvPr/>
        </p:nvSpPr>
        <p:spPr>
          <a:xfrm>
            <a:off x="775844" y="2185769"/>
            <a:ext cx="7546521" cy="4374057"/>
          </a:xfrm>
          <a:prstGeom prst="rect">
            <a:avLst/>
          </a:prstGeom>
          <a:noFill/>
        </p:spPr>
        <p:txBody>
          <a:bodyPr wrap="square" lIns="0" tIns="0" rIns="0" bIns="0" rtlCol="0">
            <a:noAutofit/>
          </a:bodyPr>
          <a:lstStyle/>
          <a:p>
            <a:r>
              <a:rPr lang="de-CH" sz="1600" b="1" dirty="0">
                <a:solidFill>
                  <a:srgbClr val="0070C0"/>
                </a:solidFill>
                <a:latin typeface="Arial" panose="020B0604020202020204" pitchFamily="34" charset="0"/>
                <a:ea typeface="Calibri" panose="020F0502020204030204" pitchFamily="34" charset="0"/>
                <a:cs typeface="Arial" panose="020B0604020202020204" pitchFamily="34" charset="0"/>
              </a:rPr>
              <a:t>Warum digital</a:t>
            </a:r>
            <a:endParaRPr lang="de-CH" sz="16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r>
              <a:rPr lang="de-CH" sz="1600" dirty="0">
                <a:solidFill>
                  <a:srgbClr val="0070C0"/>
                </a:solidFill>
                <a:effectLst/>
                <a:latin typeface="Arial" panose="020B0604020202020204" pitchFamily="34" charset="0"/>
                <a:ea typeface="Calibri" panose="020F0502020204030204" pitchFamily="34" charset="0"/>
                <a:cs typeface="Arial" panose="020B0604020202020204" pitchFamily="34" charset="0"/>
              </a:rPr>
              <a:t>Die IBBG hat 2022 </a:t>
            </a:r>
            <a:r>
              <a:rPr lang="de-CH" sz="16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Skillpartout</a:t>
            </a:r>
            <a:r>
              <a:rPr lang="de-CH" sz="16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als Weiterentwicklung von REALTO für alle </a:t>
            </a:r>
          </a:p>
          <a:p>
            <a:r>
              <a:rPr lang="de-CH" sz="1600" dirty="0">
                <a:solidFill>
                  <a:srgbClr val="0070C0"/>
                </a:solidFill>
                <a:effectLst/>
                <a:latin typeface="Arial" panose="020B0604020202020204" pitchFamily="34" charset="0"/>
                <a:ea typeface="Calibri" panose="020F0502020204030204" pitchFamily="34" charset="0"/>
                <a:cs typeface="Arial" panose="020B0604020202020204" pitchFamily="34" charset="0"/>
              </a:rPr>
              <a:t>Mitglieder eingeführt. Der Lizenzvertrag der STF läuft aus.</a:t>
            </a:r>
          </a:p>
          <a:p>
            <a:r>
              <a:rPr lang="de-CH" sz="1600" dirty="0">
                <a:solidFill>
                  <a:srgbClr val="0070C0"/>
                </a:solidFill>
                <a:effectLst/>
                <a:latin typeface="Arial" panose="020B0604020202020204" pitchFamily="34" charset="0"/>
                <a:ea typeface="Calibri" panose="020F0502020204030204" pitchFamily="34" charset="0"/>
                <a:cs typeface="Arial" panose="020B0604020202020204" pitchFamily="34" charset="0"/>
              </a:rPr>
              <a:t>Von der Basis kam die Idee, UNICUT als multimediales Lehrmittel zu gestalten (Kombination UNICUT &amp; </a:t>
            </a:r>
            <a:r>
              <a:rPr lang="de-CH" sz="16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Skillpartout</a:t>
            </a:r>
            <a:r>
              <a:rPr lang="de-CH" sz="1600"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p>
          <a:p>
            <a:endParaRPr lang="de-CH" sz="1600" dirty="0">
              <a:latin typeface="Arial" panose="020B0604020202020204" pitchFamily="34" charset="0"/>
              <a:cs typeface="Arial" panose="020B0604020202020204" pitchFamily="34" charset="0"/>
            </a:endParaRPr>
          </a:p>
          <a:p>
            <a:r>
              <a:rPr lang="fr-FR" sz="1600" b="1" i="1" dirty="0">
                <a:latin typeface="Arial" panose="020B0604020202020204" pitchFamily="34" charset="0"/>
                <a:cs typeface="Arial" panose="020B0604020202020204" pitchFamily="34" charset="0"/>
              </a:rPr>
              <a:t>Pourquoi le numérique ?</a:t>
            </a:r>
          </a:p>
          <a:p>
            <a:r>
              <a:rPr lang="fr-FR" sz="1600" i="1" dirty="0">
                <a:latin typeface="Arial" panose="020B0604020202020204" pitchFamily="34" charset="0"/>
                <a:cs typeface="Arial" panose="020B0604020202020204" pitchFamily="34" charset="0"/>
              </a:rPr>
              <a:t>En 2022, l'IBBG a introduit </a:t>
            </a:r>
            <a:r>
              <a:rPr lang="fr-FR" sz="1600" b="1" i="1" dirty="0" err="1">
                <a:latin typeface="Arial" panose="020B0604020202020204" pitchFamily="34" charset="0"/>
                <a:cs typeface="Arial" panose="020B0604020202020204" pitchFamily="34" charset="0"/>
              </a:rPr>
              <a:t>Skillpartout</a:t>
            </a:r>
            <a:r>
              <a:rPr lang="fr-FR" sz="1600" i="1" dirty="0">
                <a:latin typeface="Arial" panose="020B0604020202020204" pitchFamily="34" charset="0"/>
                <a:cs typeface="Arial" panose="020B0604020202020204" pitchFamily="34" charset="0"/>
              </a:rPr>
              <a:t> comme évolution de REALTO pour tous ses membres. Le contrat de licence de la STF expire en.</a:t>
            </a:r>
          </a:p>
          <a:p>
            <a:r>
              <a:rPr lang="fr-FR" sz="1600" i="1" dirty="0">
                <a:latin typeface="Arial" panose="020B0604020202020204" pitchFamily="34" charset="0"/>
                <a:cs typeface="Arial" panose="020B0604020202020204" pitchFamily="34" charset="0"/>
              </a:rPr>
              <a:t>L'idée de faire d'UNICUT un outil pédagogique multimédia (combinaison UNICUT &amp; </a:t>
            </a:r>
            <a:r>
              <a:rPr lang="fr-FR" sz="1600" i="1" dirty="0" err="1">
                <a:latin typeface="Arial" panose="020B0604020202020204" pitchFamily="34" charset="0"/>
                <a:cs typeface="Arial" panose="020B0604020202020204" pitchFamily="34" charset="0"/>
              </a:rPr>
              <a:t>Skillpartout</a:t>
            </a:r>
            <a:r>
              <a:rPr lang="fr-FR" sz="1600" i="1" dirty="0">
                <a:latin typeface="Arial" panose="020B0604020202020204" pitchFamily="34" charset="0"/>
                <a:cs typeface="Arial" panose="020B0604020202020204" pitchFamily="34" charset="0"/>
              </a:rPr>
              <a:t>) est venue de la base.</a:t>
            </a:r>
          </a:p>
          <a:p>
            <a:endParaRPr lang="fr-FR" sz="1600" i="1" dirty="0">
              <a:latin typeface="Arial" panose="020B0604020202020204" pitchFamily="34" charset="0"/>
              <a:cs typeface="Arial" panose="020B0604020202020204" pitchFamily="34" charset="0"/>
            </a:endParaRPr>
          </a:p>
          <a:p>
            <a:r>
              <a:rPr lang="fr-FR" sz="1600" b="1" i="1" dirty="0">
                <a:latin typeface="Arial" panose="020B0604020202020204" pitchFamily="34" charset="0"/>
                <a:cs typeface="Arial" panose="020B0604020202020204" pitchFamily="34" charset="0"/>
              </a:rPr>
              <a:t>Perché il digitale?</a:t>
            </a:r>
          </a:p>
          <a:p>
            <a:r>
              <a:rPr lang="it-IT" sz="1600" i="1" dirty="0">
                <a:latin typeface="Arial" panose="020B0604020202020204" pitchFamily="34" charset="0"/>
                <a:cs typeface="Arial" panose="020B0604020202020204" pitchFamily="34" charset="0"/>
              </a:rPr>
              <a:t>IBBG ha introdotto </a:t>
            </a:r>
            <a:r>
              <a:rPr lang="it-IT" sz="1600" b="1" i="1" dirty="0" err="1">
                <a:latin typeface="Arial" panose="020B0604020202020204" pitchFamily="34" charset="0"/>
                <a:cs typeface="Arial" panose="020B0604020202020204" pitchFamily="34" charset="0"/>
              </a:rPr>
              <a:t>Skillpartout</a:t>
            </a:r>
            <a:r>
              <a:rPr lang="it-IT" sz="1600" i="1" dirty="0">
                <a:latin typeface="Arial" panose="020B0604020202020204" pitchFamily="34" charset="0"/>
                <a:cs typeface="Arial" panose="020B0604020202020204" pitchFamily="34" charset="0"/>
              </a:rPr>
              <a:t> come ulteriore sviluppo di REALTO per tutti i membri nel 2022. Il contratto di licenza STF </a:t>
            </a:r>
            <a:r>
              <a:rPr lang="it-IT" sz="1600" i="1" dirty="0" err="1">
                <a:latin typeface="Arial" panose="020B0604020202020204" pitchFamily="34" charset="0"/>
                <a:cs typeface="Arial" panose="020B0604020202020204" pitchFamily="34" charset="0"/>
              </a:rPr>
              <a:t>scade.L'idea</a:t>
            </a:r>
            <a:r>
              <a:rPr lang="it-IT" sz="1600" i="1" dirty="0">
                <a:latin typeface="Arial" panose="020B0604020202020204" pitchFamily="34" charset="0"/>
                <a:cs typeface="Arial" panose="020B0604020202020204" pitchFamily="34" charset="0"/>
              </a:rPr>
              <a:t> di progettare UNICUT come strumento didattico multimediale (combinazione di UNICUT e </a:t>
            </a:r>
            <a:r>
              <a:rPr lang="it-IT" sz="1600" i="1" dirty="0" err="1">
                <a:latin typeface="Arial" panose="020B0604020202020204" pitchFamily="34" charset="0"/>
                <a:cs typeface="Arial" panose="020B0604020202020204" pitchFamily="34" charset="0"/>
              </a:rPr>
              <a:t>Skillpartout</a:t>
            </a:r>
            <a:r>
              <a:rPr lang="it-IT" sz="1600" i="1" dirty="0">
                <a:latin typeface="Arial" panose="020B0604020202020204" pitchFamily="34" charset="0"/>
                <a:cs typeface="Arial" panose="020B0604020202020204" pitchFamily="34" charset="0"/>
              </a:rPr>
              <a:t>) è nata dal basso.</a:t>
            </a:r>
            <a:endParaRPr lang="de-CH" sz="1600" i="1" dirty="0">
              <a:latin typeface="Arial" panose="020B0604020202020204" pitchFamily="34" charset="0"/>
              <a:cs typeface="Arial" panose="020B0604020202020204" pitchFamily="34" charset="0"/>
            </a:endParaRPr>
          </a:p>
        </p:txBody>
      </p:sp>
      <p:sp>
        <p:nvSpPr>
          <p:cNvPr id="4" name="Foliennummernplatzhalter 3">
            <a:extLst>
              <a:ext uri="{FF2B5EF4-FFF2-40B4-BE49-F238E27FC236}">
                <a16:creationId xmlns:a16="http://schemas.microsoft.com/office/drawing/2014/main" id="{97095105-76AC-D444-7662-945C1990E28F}"/>
              </a:ext>
            </a:extLst>
          </p:cNvPr>
          <p:cNvSpPr>
            <a:spLocks noGrp="1"/>
          </p:cNvSpPr>
          <p:nvPr>
            <p:ph type="sldNum" sz="quarter" idx="10"/>
          </p:nvPr>
        </p:nvSpPr>
        <p:spPr/>
        <p:txBody>
          <a:bodyPr/>
          <a:lstStyle/>
          <a:p>
            <a:fld id="{8252C88A-D41A-7D48-A8BD-99A2440179C8}" type="slidenum">
              <a:rPr lang="de-DE" smtClean="0"/>
              <a:pPr/>
              <a:t>5</a:t>
            </a:fld>
            <a:endParaRPr lang="de-DE" dirty="0"/>
          </a:p>
        </p:txBody>
      </p:sp>
    </p:spTree>
    <p:extLst>
      <p:ext uri="{BB962C8B-B14F-4D97-AF65-F5344CB8AC3E}">
        <p14:creationId xmlns:p14="http://schemas.microsoft.com/office/powerpoint/2010/main" val="348207420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3">
            <a:extLst>
              <a:ext uri="{FF2B5EF4-FFF2-40B4-BE49-F238E27FC236}">
                <a16:creationId xmlns:a16="http://schemas.microsoft.com/office/drawing/2014/main" id="{E5DD0B39-FDD6-5061-E908-84470E42BCB8}"/>
              </a:ext>
            </a:extLst>
          </p:cNvPr>
          <p:cNvPicPr>
            <a:picLocks noGrp="1" noChangeAspect="1"/>
          </p:cNvPicPr>
          <p:nvPr/>
        </p:nvPicPr>
        <p:blipFill>
          <a:blip r:embed="rId2"/>
          <a:stretch>
            <a:fillRect/>
          </a:stretch>
        </p:blipFill>
        <p:spPr>
          <a:xfrm>
            <a:off x="1247892" y="1780660"/>
            <a:ext cx="6980266" cy="4589804"/>
          </a:xfrm>
          <a:prstGeom prst="rect">
            <a:avLst/>
          </a:prstGeom>
        </p:spPr>
      </p:pic>
      <p:sp>
        <p:nvSpPr>
          <p:cNvPr id="3" name="Titel 1">
            <a:extLst>
              <a:ext uri="{FF2B5EF4-FFF2-40B4-BE49-F238E27FC236}">
                <a16:creationId xmlns:a16="http://schemas.microsoft.com/office/drawing/2014/main" id="{5AE678F1-7C93-B927-7A5D-1632B9B04D4A}"/>
              </a:ext>
            </a:extLst>
          </p:cNvPr>
          <p:cNvSpPr txBox="1">
            <a:spLocks/>
          </p:cNvSpPr>
          <p:nvPr/>
        </p:nvSpPr>
        <p:spPr>
          <a:xfrm>
            <a:off x="542628" y="667995"/>
            <a:ext cx="6980266" cy="744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400" b="1" dirty="0">
                <a:solidFill>
                  <a:srgbClr val="0070C0"/>
                </a:solidFill>
                <a:latin typeface="Arial" panose="020B0604020202020204" pitchFamily="34" charset="0"/>
                <a:cs typeface="Arial" panose="020B0604020202020204" pitchFamily="34" charset="0"/>
              </a:rPr>
              <a:t>Resultat der «Verbleibstudie und Kompetenzanalyse Berufsbildung»</a:t>
            </a:r>
          </a:p>
        </p:txBody>
      </p:sp>
      <p:sp>
        <p:nvSpPr>
          <p:cNvPr id="4" name="Pfeil: nach unten 3">
            <a:extLst>
              <a:ext uri="{FF2B5EF4-FFF2-40B4-BE49-F238E27FC236}">
                <a16:creationId xmlns:a16="http://schemas.microsoft.com/office/drawing/2014/main" id="{99D9D513-E267-1EEC-F36E-A38B2A27761D}"/>
              </a:ext>
            </a:extLst>
          </p:cNvPr>
          <p:cNvSpPr/>
          <p:nvPr/>
        </p:nvSpPr>
        <p:spPr>
          <a:xfrm rot="2226351">
            <a:off x="7827296" y="2881879"/>
            <a:ext cx="949069" cy="744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Foliennummernplatzhalter 4">
            <a:extLst>
              <a:ext uri="{FF2B5EF4-FFF2-40B4-BE49-F238E27FC236}">
                <a16:creationId xmlns:a16="http://schemas.microsoft.com/office/drawing/2014/main" id="{7D6C9552-C461-C754-83CF-02E57F68E107}"/>
              </a:ext>
            </a:extLst>
          </p:cNvPr>
          <p:cNvSpPr>
            <a:spLocks noGrp="1"/>
          </p:cNvSpPr>
          <p:nvPr>
            <p:ph type="sldNum" sz="quarter" idx="10"/>
          </p:nvPr>
        </p:nvSpPr>
        <p:spPr/>
        <p:txBody>
          <a:bodyPr/>
          <a:lstStyle/>
          <a:p>
            <a:fld id="{8252C88A-D41A-7D48-A8BD-99A2440179C8}" type="slidenum">
              <a:rPr lang="de-DE" smtClean="0"/>
              <a:pPr/>
              <a:t>6</a:t>
            </a:fld>
            <a:endParaRPr lang="de-DE" dirty="0"/>
          </a:p>
        </p:txBody>
      </p:sp>
    </p:spTree>
    <p:extLst>
      <p:ext uri="{BB962C8B-B14F-4D97-AF65-F5344CB8AC3E}">
        <p14:creationId xmlns:p14="http://schemas.microsoft.com/office/powerpoint/2010/main" val="76417073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AE678F1-7C93-B927-7A5D-1632B9B04D4A}"/>
              </a:ext>
            </a:extLst>
          </p:cNvPr>
          <p:cNvSpPr txBox="1">
            <a:spLocks/>
          </p:cNvSpPr>
          <p:nvPr/>
        </p:nvSpPr>
        <p:spPr>
          <a:xfrm>
            <a:off x="542628" y="667995"/>
            <a:ext cx="6980266" cy="744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400" b="1" dirty="0" err="1">
                <a:solidFill>
                  <a:srgbClr val="0070C0"/>
                </a:solidFill>
                <a:latin typeface="Arial" panose="020B0604020202020204" pitchFamily="34" charset="0"/>
                <a:cs typeface="Arial" panose="020B0604020202020204" pitchFamily="34" charset="0"/>
              </a:rPr>
              <a:t>Résultat</a:t>
            </a:r>
            <a:r>
              <a:rPr lang="de-CH" sz="2400" b="1" dirty="0">
                <a:solidFill>
                  <a:srgbClr val="0070C0"/>
                </a:solidFill>
                <a:latin typeface="Arial" panose="020B0604020202020204" pitchFamily="34" charset="0"/>
                <a:cs typeface="Arial" panose="020B0604020202020204" pitchFamily="34" charset="0"/>
              </a:rPr>
              <a:t> de «</a:t>
            </a:r>
            <a:r>
              <a:rPr lang="de-CH" sz="2400" b="1" dirty="0" err="1">
                <a:solidFill>
                  <a:srgbClr val="0070C0"/>
                </a:solidFill>
                <a:latin typeface="Arial" panose="020B0604020202020204" pitchFamily="34" charset="0"/>
                <a:cs typeface="Arial" panose="020B0604020202020204" pitchFamily="34" charset="0"/>
              </a:rPr>
              <a:t>étude</a:t>
            </a:r>
            <a:r>
              <a:rPr lang="de-CH" sz="2400" b="1" dirty="0">
                <a:solidFill>
                  <a:srgbClr val="0070C0"/>
                </a:solidFill>
                <a:latin typeface="Arial" panose="020B0604020202020204" pitchFamily="34" charset="0"/>
                <a:cs typeface="Arial" panose="020B0604020202020204" pitchFamily="34" charset="0"/>
              </a:rPr>
              <a:t> de </a:t>
            </a:r>
            <a:r>
              <a:rPr lang="de-CH" sz="2400" b="1" dirty="0" err="1">
                <a:solidFill>
                  <a:srgbClr val="0070C0"/>
                </a:solidFill>
                <a:latin typeface="Arial" panose="020B0604020202020204" pitchFamily="34" charset="0"/>
                <a:cs typeface="Arial" panose="020B0604020202020204" pitchFamily="34" charset="0"/>
              </a:rPr>
              <a:t>continuité</a:t>
            </a:r>
            <a:r>
              <a:rPr lang="de-CH" sz="2400" b="1" dirty="0">
                <a:solidFill>
                  <a:srgbClr val="0070C0"/>
                </a:solidFill>
                <a:latin typeface="Arial" panose="020B0604020202020204" pitchFamily="34" charset="0"/>
                <a:cs typeface="Arial" panose="020B0604020202020204" pitchFamily="34" charset="0"/>
              </a:rPr>
              <a:t> et </a:t>
            </a:r>
            <a:r>
              <a:rPr lang="de-CH" sz="2400" b="1" dirty="0" err="1">
                <a:solidFill>
                  <a:srgbClr val="0070C0"/>
                </a:solidFill>
                <a:latin typeface="Arial" panose="020B0604020202020204" pitchFamily="34" charset="0"/>
                <a:cs typeface="Arial" panose="020B0604020202020204" pitchFamily="34" charset="0"/>
              </a:rPr>
              <a:t>compétences</a:t>
            </a:r>
            <a:r>
              <a:rPr lang="de-CH" sz="2400" b="1" dirty="0">
                <a:solidFill>
                  <a:srgbClr val="0070C0"/>
                </a:solidFill>
                <a:latin typeface="Arial" panose="020B0604020202020204" pitchFamily="34" charset="0"/>
                <a:cs typeface="Arial" panose="020B0604020202020204" pitchFamily="34" charset="0"/>
              </a:rPr>
              <a:t> </a:t>
            </a:r>
            <a:r>
              <a:rPr lang="de-CH" sz="2400" b="1" dirty="0" err="1">
                <a:solidFill>
                  <a:srgbClr val="0070C0"/>
                </a:solidFill>
                <a:latin typeface="Arial" panose="020B0604020202020204" pitchFamily="34" charset="0"/>
                <a:cs typeface="Arial" panose="020B0604020202020204" pitchFamily="34" charset="0"/>
              </a:rPr>
              <a:t>pour</a:t>
            </a:r>
            <a:r>
              <a:rPr lang="de-CH" sz="2400" b="1" dirty="0">
                <a:solidFill>
                  <a:srgbClr val="0070C0"/>
                </a:solidFill>
                <a:latin typeface="Arial" panose="020B0604020202020204" pitchFamily="34" charset="0"/>
                <a:cs typeface="Arial" panose="020B0604020202020204" pitchFamily="34" charset="0"/>
              </a:rPr>
              <a:t> la </a:t>
            </a:r>
            <a:r>
              <a:rPr lang="de-CH" sz="2400" b="1" dirty="0" err="1">
                <a:solidFill>
                  <a:srgbClr val="0070C0"/>
                </a:solidFill>
                <a:latin typeface="Arial" panose="020B0604020202020204" pitchFamily="34" charset="0"/>
                <a:cs typeface="Arial" panose="020B0604020202020204" pitchFamily="34" charset="0"/>
              </a:rPr>
              <a:t>formation</a:t>
            </a:r>
            <a:r>
              <a:rPr lang="de-CH" sz="2400" b="1" dirty="0">
                <a:solidFill>
                  <a:srgbClr val="0070C0"/>
                </a:solidFill>
                <a:latin typeface="Arial" panose="020B0604020202020204" pitchFamily="34" charset="0"/>
                <a:cs typeface="Arial" panose="020B0604020202020204" pitchFamily="34" charset="0"/>
              </a:rPr>
              <a:t>»</a:t>
            </a:r>
          </a:p>
        </p:txBody>
      </p:sp>
      <p:pic>
        <p:nvPicPr>
          <p:cNvPr id="5" name="Grafik 4">
            <a:extLst>
              <a:ext uri="{FF2B5EF4-FFF2-40B4-BE49-F238E27FC236}">
                <a16:creationId xmlns:a16="http://schemas.microsoft.com/office/drawing/2014/main" id="{FF5C09D1-6C9C-587C-37E4-4682347070F6}"/>
              </a:ext>
            </a:extLst>
          </p:cNvPr>
          <p:cNvPicPr>
            <a:picLocks noChangeAspect="1"/>
          </p:cNvPicPr>
          <p:nvPr/>
        </p:nvPicPr>
        <p:blipFill>
          <a:blip r:embed="rId2"/>
          <a:stretch>
            <a:fillRect/>
          </a:stretch>
        </p:blipFill>
        <p:spPr>
          <a:xfrm>
            <a:off x="1078534" y="1412768"/>
            <a:ext cx="6574692" cy="4915658"/>
          </a:xfrm>
          <a:prstGeom prst="rect">
            <a:avLst/>
          </a:prstGeom>
        </p:spPr>
      </p:pic>
      <p:sp>
        <p:nvSpPr>
          <p:cNvPr id="6" name="Pfeil: nach unten 5">
            <a:extLst>
              <a:ext uri="{FF2B5EF4-FFF2-40B4-BE49-F238E27FC236}">
                <a16:creationId xmlns:a16="http://schemas.microsoft.com/office/drawing/2014/main" id="{9492DC54-9646-7E59-7CB2-0A96A29E1663}"/>
              </a:ext>
            </a:extLst>
          </p:cNvPr>
          <p:cNvSpPr/>
          <p:nvPr/>
        </p:nvSpPr>
        <p:spPr>
          <a:xfrm rot="2226351">
            <a:off x="6974823" y="2712865"/>
            <a:ext cx="949069" cy="744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Foliennummernplatzhalter 1">
            <a:extLst>
              <a:ext uri="{FF2B5EF4-FFF2-40B4-BE49-F238E27FC236}">
                <a16:creationId xmlns:a16="http://schemas.microsoft.com/office/drawing/2014/main" id="{3F5C12B6-08FC-107C-C28F-23338BE660E4}"/>
              </a:ext>
            </a:extLst>
          </p:cNvPr>
          <p:cNvSpPr>
            <a:spLocks noGrp="1"/>
          </p:cNvSpPr>
          <p:nvPr>
            <p:ph type="sldNum" sz="quarter" idx="10"/>
          </p:nvPr>
        </p:nvSpPr>
        <p:spPr/>
        <p:txBody>
          <a:bodyPr/>
          <a:lstStyle/>
          <a:p>
            <a:fld id="{8252C88A-D41A-7D48-A8BD-99A2440179C8}" type="slidenum">
              <a:rPr lang="de-DE" smtClean="0"/>
              <a:pPr/>
              <a:t>7</a:t>
            </a:fld>
            <a:endParaRPr lang="de-DE" dirty="0"/>
          </a:p>
        </p:txBody>
      </p:sp>
    </p:spTree>
    <p:extLst>
      <p:ext uri="{BB962C8B-B14F-4D97-AF65-F5344CB8AC3E}">
        <p14:creationId xmlns:p14="http://schemas.microsoft.com/office/powerpoint/2010/main" val="8827605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AE678F1-7C93-B927-7A5D-1632B9B04D4A}"/>
              </a:ext>
            </a:extLst>
          </p:cNvPr>
          <p:cNvSpPr txBox="1">
            <a:spLocks/>
          </p:cNvSpPr>
          <p:nvPr/>
        </p:nvSpPr>
        <p:spPr>
          <a:xfrm>
            <a:off x="542628" y="667995"/>
            <a:ext cx="7501260" cy="7447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2400" b="1" dirty="0" err="1">
                <a:solidFill>
                  <a:srgbClr val="0070C0"/>
                </a:solidFill>
                <a:latin typeface="Arial" panose="020B0604020202020204" pitchFamily="34" charset="0"/>
                <a:cs typeface="Arial" panose="020B0604020202020204" pitchFamily="34" charset="0"/>
              </a:rPr>
              <a:t>Risultato</a:t>
            </a:r>
            <a:r>
              <a:rPr lang="de-CH" sz="2400" b="1" dirty="0">
                <a:solidFill>
                  <a:srgbClr val="0070C0"/>
                </a:solidFill>
                <a:latin typeface="Arial" panose="020B0604020202020204" pitchFamily="34" charset="0"/>
                <a:cs typeface="Arial" panose="020B0604020202020204" pitchFamily="34" charset="0"/>
              </a:rPr>
              <a:t> </a:t>
            </a:r>
            <a:r>
              <a:rPr lang="de-CH" sz="2400" b="1" dirty="0" err="1">
                <a:solidFill>
                  <a:srgbClr val="0070C0"/>
                </a:solidFill>
                <a:latin typeface="Arial" panose="020B0604020202020204" pitchFamily="34" charset="0"/>
                <a:cs typeface="Arial" panose="020B0604020202020204" pitchFamily="34" charset="0"/>
              </a:rPr>
              <a:t>dello</a:t>
            </a:r>
            <a:r>
              <a:rPr lang="de-CH" sz="2400" b="1" dirty="0">
                <a:solidFill>
                  <a:srgbClr val="0070C0"/>
                </a:solidFill>
                <a:latin typeface="Arial" panose="020B0604020202020204" pitchFamily="34" charset="0"/>
                <a:cs typeface="Arial" panose="020B0604020202020204" pitchFamily="34" charset="0"/>
              </a:rPr>
              <a:t> «</a:t>
            </a:r>
            <a:r>
              <a:rPr lang="de-CH" sz="2400" b="1" dirty="0" err="1">
                <a:solidFill>
                  <a:srgbClr val="0070C0"/>
                </a:solidFill>
                <a:latin typeface="Arial" panose="020B0604020202020204" pitchFamily="34" charset="0"/>
                <a:cs typeface="Arial" panose="020B0604020202020204" pitchFamily="34" charset="0"/>
              </a:rPr>
              <a:t>studio</a:t>
            </a:r>
            <a:r>
              <a:rPr lang="de-CH" sz="2400" b="1" dirty="0">
                <a:solidFill>
                  <a:srgbClr val="0070C0"/>
                </a:solidFill>
                <a:latin typeface="Arial" panose="020B0604020202020204" pitchFamily="34" charset="0"/>
                <a:cs typeface="Arial" panose="020B0604020202020204" pitchFamily="34" charset="0"/>
              </a:rPr>
              <a:t> di </a:t>
            </a:r>
            <a:r>
              <a:rPr lang="de-CH" sz="2400" b="1" dirty="0" err="1">
                <a:solidFill>
                  <a:srgbClr val="0070C0"/>
                </a:solidFill>
                <a:latin typeface="Arial" panose="020B0604020202020204" pitchFamily="34" charset="0"/>
                <a:cs typeface="Arial" panose="020B0604020202020204" pitchFamily="34" charset="0"/>
              </a:rPr>
              <a:t>continuità</a:t>
            </a:r>
            <a:r>
              <a:rPr lang="de-CH" sz="2400" b="1" dirty="0">
                <a:solidFill>
                  <a:srgbClr val="0070C0"/>
                </a:solidFill>
                <a:latin typeface="Arial" panose="020B0604020202020204" pitchFamily="34" charset="0"/>
                <a:cs typeface="Arial" panose="020B0604020202020204" pitchFamily="34" charset="0"/>
              </a:rPr>
              <a:t> e </a:t>
            </a:r>
            <a:r>
              <a:rPr lang="de-CH" sz="2400" b="1" dirty="0" err="1">
                <a:solidFill>
                  <a:srgbClr val="0070C0"/>
                </a:solidFill>
                <a:latin typeface="Arial" panose="020B0604020202020204" pitchFamily="34" charset="0"/>
                <a:cs typeface="Arial" panose="020B0604020202020204" pitchFamily="34" charset="0"/>
              </a:rPr>
              <a:t>analisi</a:t>
            </a:r>
            <a:r>
              <a:rPr lang="de-CH" sz="2400" b="1" dirty="0">
                <a:solidFill>
                  <a:srgbClr val="0070C0"/>
                </a:solidFill>
                <a:latin typeface="Arial" panose="020B0604020202020204" pitchFamily="34" charset="0"/>
                <a:cs typeface="Arial" panose="020B0604020202020204" pitchFamily="34" charset="0"/>
              </a:rPr>
              <a:t> delle </a:t>
            </a:r>
            <a:r>
              <a:rPr lang="de-CH" sz="2400" b="1" dirty="0" err="1">
                <a:solidFill>
                  <a:srgbClr val="0070C0"/>
                </a:solidFill>
                <a:latin typeface="Arial" panose="020B0604020202020204" pitchFamily="34" charset="0"/>
                <a:cs typeface="Arial" panose="020B0604020202020204" pitchFamily="34" charset="0"/>
              </a:rPr>
              <a:t>competenze</a:t>
            </a:r>
            <a:r>
              <a:rPr lang="de-CH" sz="2400" b="1" dirty="0">
                <a:solidFill>
                  <a:srgbClr val="0070C0"/>
                </a:solidFill>
                <a:latin typeface="Arial" panose="020B0604020202020204" pitchFamily="34" charset="0"/>
                <a:cs typeface="Arial" panose="020B0604020202020204" pitchFamily="34" charset="0"/>
              </a:rPr>
              <a:t> per la </a:t>
            </a:r>
            <a:r>
              <a:rPr lang="de-CH" sz="2400" b="1" dirty="0" err="1">
                <a:solidFill>
                  <a:srgbClr val="0070C0"/>
                </a:solidFill>
                <a:latin typeface="Arial" panose="020B0604020202020204" pitchFamily="34" charset="0"/>
                <a:cs typeface="Arial" panose="020B0604020202020204" pitchFamily="34" charset="0"/>
              </a:rPr>
              <a:t>formazione</a:t>
            </a:r>
            <a:r>
              <a:rPr lang="de-CH" sz="2400" b="1" dirty="0">
                <a:solidFill>
                  <a:srgbClr val="0070C0"/>
                </a:solidFill>
                <a:latin typeface="Arial" panose="020B0604020202020204" pitchFamily="34" charset="0"/>
                <a:cs typeface="Arial" panose="020B0604020202020204" pitchFamily="34" charset="0"/>
              </a:rPr>
              <a:t> </a:t>
            </a:r>
            <a:r>
              <a:rPr lang="de-CH" sz="2400" b="1" dirty="0" err="1">
                <a:solidFill>
                  <a:srgbClr val="0070C0"/>
                </a:solidFill>
                <a:latin typeface="Arial" panose="020B0604020202020204" pitchFamily="34" charset="0"/>
                <a:cs typeface="Arial" panose="020B0604020202020204" pitchFamily="34" charset="0"/>
              </a:rPr>
              <a:t>professionele</a:t>
            </a:r>
            <a:r>
              <a:rPr lang="de-CH" sz="2400" b="1" dirty="0">
                <a:solidFill>
                  <a:srgbClr val="0070C0"/>
                </a:solidFill>
                <a:latin typeface="Arial" panose="020B0604020202020204" pitchFamily="34" charset="0"/>
                <a:cs typeface="Arial" panose="020B0604020202020204" pitchFamily="34" charset="0"/>
              </a:rPr>
              <a:t>» </a:t>
            </a:r>
          </a:p>
        </p:txBody>
      </p:sp>
      <p:pic>
        <p:nvPicPr>
          <p:cNvPr id="4" name="Grafik 3">
            <a:extLst>
              <a:ext uri="{FF2B5EF4-FFF2-40B4-BE49-F238E27FC236}">
                <a16:creationId xmlns:a16="http://schemas.microsoft.com/office/drawing/2014/main" id="{C351E75C-EC81-8816-4797-686CFE79066F}"/>
              </a:ext>
            </a:extLst>
          </p:cNvPr>
          <p:cNvPicPr>
            <a:picLocks noChangeAspect="1"/>
          </p:cNvPicPr>
          <p:nvPr/>
        </p:nvPicPr>
        <p:blipFill>
          <a:blip r:embed="rId2"/>
          <a:stretch>
            <a:fillRect/>
          </a:stretch>
        </p:blipFill>
        <p:spPr>
          <a:xfrm>
            <a:off x="1081867" y="1513792"/>
            <a:ext cx="6422782" cy="4951445"/>
          </a:xfrm>
          <a:prstGeom prst="rect">
            <a:avLst/>
          </a:prstGeom>
        </p:spPr>
      </p:pic>
      <p:sp>
        <p:nvSpPr>
          <p:cNvPr id="6" name="Pfeil: nach unten 5">
            <a:extLst>
              <a:ext uri="{FF2B5EF4-FFF2-40B4-BE49-F238E27FC236}">
                <a16:creationId xmlns:a16="http://schemas.microsoft.com/office/drawing/2014/main" id="{9F3DA4D7-5C9E-D250-9F9F-A1DA72F27621}"/>
              </a:ext>
            </a:extLst>
          </p:cNvPr>
          <p:cNvSpPr/>
          <p:nvPr/>
        </p:nvSpPr>
        <p:spPr>
          <a:xfrm rot="2226351">
            <a:off x="6984491" y="2868877"/>
            <a:ext cx="949069" cy="744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Foliennummernplatzhalter 1">
            <a:extLst>
              <a:ext uri="{FF2B5EF4-FFF2-40B4-BE49-F238E27FC236}">
                <a16:creationId xmlns:a16="http://schemas.microsoft.com/office/drawing/2014/main" id="{0AF2B4F0-0061-700D-0010-C5729B7269EF}"/>
              </a:ext>
            </a:extLst>
          </p:cNvPr>
          <p:cNvSpPr>
            <a:spLocks noGrp="1"/>
          </p:cNvSpPr>
          <p:nvPr>
            <p:ph type="sldNum" sz="quarter" idx="10"/>
          </p:nvPr>
        </p:nvSpPr>
        <p:spPr/>
        <p:txBody>
          <a:bodyPr/>
          <a:lstStyle/>
          <a:p>
            <a:fld id="{8252C88A-D41A-7D48-A8BD-99A2440179C8}" type="slidenum">
              <a:rPr lang="de-DE" smtClean="0"/>
              <a:pPr/>
              <a:t>8</a:t>
            </a:fld>
            <a:endParaRPr lang="de-DE" dirty="0"/>
          </a:p>
        </p:txBody>
      </p:sp>
    </p:spTree>
    <p:extLst>
      <p:ext uri="{BB962C8B-B14F-4D97-AF65-F5344CB8AC3E}">
        <p14:creationId xmlns:p14="http://schemas.microsoft.com/office/powerpoint/2010/main" val="181275396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14EDD-A915-044D-9B54-633E61398957}"/>
              </a:ext>
            </a:extLst>
          </p:cNvPr>
          <p:cNvSpPr>
            <a:spLocks noGrp="1"/>
          </p:cNvSpPr>
          <p:nvPr>
            <p:ph type="title"/>
          </p:nvPr>
        </p:nvSpPr>
        <p:spPr>
          <a:xfrm>
            <a:off x="1080001" y="719999"/>
            <a:ext cx="6980266" cy="694463"/>
          </a:xfrm>
        </p:spPr>
        <p:txBody>
          <a:bodyPr/>
          <a:lstStyle/>
          <a:p>
            <a:r>
              <a:rPr lang="de-DE" sz="1800" dirty="0"/>
              <a:t>Auch die IBBG beschäftigt sich intensiv mit:</a:t>
            </a:r>
            <a:br>
              <a:rPr lang="de-DE" sz="1800" dirty="0"/>
            </a:br>
            <a:r>
              <a:rPr lang="fr-FR" sz="1800" i="1" dirty="0">
                <a:solidFill>
                  <a:srgbClr val="0070C0"/>
                </a:solidFill>
              </a:rPr>
              <a:t>L'IBBG s'occupe également de manière intensive de</a:t>
            </a:r>
            <a:r>
              <a:rPr lang="de-DE" sz="1800" i="1" dirty="0">
                <a:solidFill>
                  <a:srgbClr val="0070C0"/>
                </a:solidFill>
              </a:rPr>
              <a:t>:</a:t>
            </a:r>
            <a:br>
              <a:rPr lang="de-DE" sz="1800" i="1" dirty="0">
                <a:solidFill>
                  <a:srgbClr val="0070C0"/>
                </a:solidFill>
              </a:rPr>
            </a:br>
            <a:r>
              <a:rPr lang="it-IT" sz="1800" i="1" dirty="0">
                <a:solidFill>
                  <a:srgbClr val="0070C0"/>
                </a:solidFill>
              </a:rPr>
              <a:t>L'IBBG sta inoltre lavorando intensamente con:</a:t>
            </a:r>
            <a:endParaRPr lang="de-DE" sz="1800" i="1" dirty="0">
              <a:solidFill>
                <a:srgbClr val="0070C0"/>
              </a:solidFill>
            </a:endParaRPr>
          </a:p>
        </p:txBody>
      </p:sp>
      <p:pic>
        <p:nvPicPr>
          <p:cNvPr id="4" name="Bild 3">
            <a:extLst>
              <a:ext uri="{FF2B5EF4-FFF2-40B4-BE49-F238E27FC236}">
                <a16:creationId xmlns:a16="http://schemas.microsoft.com/office/drawing/2014/main" id="{5E573301-4217-624D-AA26-95FFBBA894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455402">
            <a:off x="5190849" y="1732974"/>
            <a:ext cx="3387440" cy="1393038"/>
          </a:xfrm>
          <a:prstGeom prst="rect">
            <a:avLst/>
          </a:prstGeom>
          <a:scene3d>
            <a:camera prst="orthographicFront"/>
            <a:lightRig rig="threePt" dir="t"/>
          </a:scene3d>
          <a:sp3d contourW="38100">
            <a:contourClr>
              <a:srgbClr val="FFFF00"/>
            </a:contourClr>
          </a:sp3d>
        </p:spPr>
      </p:pic>
      <p:pic>
        <p:nvPicPr>
          <p:cNvPr id="5" name="Bild 5">
            <a:extLst>
              <a:ext uri="{FF2B5EF4-FFF2-40B4-BE49-F238E27FC236}">
                <a16:creationId xmlns:a16="http://schemas.microsoft.com/office/drawing/2014/main" id="{69001F13-667B-E542-89C3-C2A741152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531806"/>
            <a:ext cx="4572000" cy="3016290"/>
          </a:xfrm>
          <a:prstGeom prst="rect">
            <a:avLst/>
          </a:prstGeom>
        </p:spPr>
      </p:pic>
      <p:sp>
        <p:nvSpPr>
          <p:cNvPr id="6" name="Rechteck 5">
            <a:extLst>
              <a:ext uri="{FF2B5EF4-FFF2-40B4-BE49-F238E27FC236}">
                <a16:creationId xmlns:a16="http://schemas.microsoft.com/office/drawing/2014/main" id="{F393AD78-18B2-5149-AEF8-110035CCA9AD}"/>
              </a:ext>
            </a:extLst>
          </p:cNvPr>
          <p:cNvSpPr/>
          <p:nvPr/>
        </p:nvSpPr>
        <p:spPr>
          <a:xfrm>
            <a:off x="4625139" y="5182827"/>
            <a:ext cx="4057649" cy="333736"/>
          </a:xfrm>
          <a:prstGeom prst="rect">
            <a:avLst/>
          </a:prstGeom>
          <a:noFill/>
          <a:ln w="47625">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aphicFrame>
        <p:nvGraphicFramePr>
          <p:cNvPr id="8" name="Diagramm 7">
            <a:extLst>
              <a:ext uri="{FF2B5EF4-FFF2-40B4-BE49-F238E27FC236}">
                <a16:creationId xmlns:a16="http://schemas.microsoft.com/office/drawing/2014/main" id="{F37A0EAE-BA04-8A4E-924C-C8EE8209EF4C}"/>
              </a:ext>
            </a:extLst>
          </p:cNvPr>
          <p:cNvGraphicFramePr/>
          <p:nvPr/>
        </p:nvGraphicFramePr>
        <p:xfrm>
          <a:off x="-165728" y="2032622"/>
          <a:ext cx="4790867" cy="2865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hteck 2">
            <a:extLst>
              <a:ext uri="{FF2B5EF4-FFF2-40B4-BE49-F238E27FC236}">
                <a16:creationId xmlns:a16="http://schemas.microsoft.com/office/drawing/2014/main" id="{E21140C2-1CF4-41E3-E4AF-CB13B3776C2C}"/>
              </a:ext>
            </a:extLst>
          </p:cNvPr>
          <p:cNvSpPr/>
          <p:nvPr/>
        </p:nvSpPr>
        <p:spPr>
          <a:xfrm>
            <a:off x="365760" y="5182827"/>
            <a:ext cx="3969834" cy="1454380"/>
          </a:xfrm>
          <a:prstGeom prst="rect">
            <a:avLst/>
          </a:prstGeom>
          <a:ln cmpd="sng">
            <a:solidFill>
              <a:srgbClr val="FF000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600" i="1" dirty="0">
                <a:solidFill>
                  <a:schemeClr val="tx1"/>
                </a:solidFill>
              </a:rPr>
              <a:t>Cela implique des contenus de formation orientés vers l'avenir et les compétences.</a:t>
            </a:r>
          </a:p>
          <a:p>
            <a:endParaRPr lang="fr-FR" sz="1600" i="1" dirty="0">
              <a:solidFill>
                <a:schemeClr val="tx1"/>
              </a:solidFill>
            </a:endParaRPr>
          </a:p>
          <a:p>
            <a:r>
              <a:rPr lang="it-IT" sz="1600" i="1" dirty="0">
                <a:solidFill>
                  <a:schemeClr val="tx1"/>
                </a:solidFill>
              </a:rPr>
              <a:t>Ciò richiede contenuti educativi orientati al futuro e alle competenze</a:t>
            </a:r>
            <a:r>
              <a:rPr lang="it-IT" dirty="0">
                <a:solidFill>
                  <a:schemeClr val="tx1"/>
                </a:solidFill>
              </a:rPr>
              <a:t>.</a:t>
            </a:r>
            <a:endParaRPr lang="de-CH" dirty="0">
              <a:solidFill>
                <a:schemeClr val="tx1"/>
              </a:solidFill>
            </a:endParaRPr>
          </a:p>
        </p:txBody>
      </p:sp>
      <p:sp>
        <p:nvSpPr>
          <p:cNvPr id="7" name="Foliennummernplatzhalter 6">
            <a:extLst>
              <a:ext uri="{FF2B5EF4-FFF2-40B4-BE49-F238E27FC236}">
                <a16:creationId xmlns:a16="http://schemas.microsoft.com/office/drawing/2014/main" id="{29769130-301D-41A4-3332-9965EA6ED6C1}"/>
              </a:ext>
            </a:extLst>
          </p:cNvPr>
          <p:cNvSpPr>
            <a:spLocks noGrp="1"/>
          </p:cNvSpPr>
          <p:nvPr>
            <p:ph type="sldNum" sz="quarter" idx="10"/>
          </p:nvPr>
        </p:nvSpPr>
        <p:spPr/>
        <p:txBody>
          <a:bodyPr/>
          <a:lstStyle/>
          <a:p>
            <a:fld id="{8252C88A-D41A-7D48-A8BD-99A2440179C8}" type="slidenum">
              <a:rPr lang="de-DE" smtClean="0"/>
              <a:pPr/>
              <a:t>9</a:t>
            </a:fld>
            <a:endParaRPr lang="de-DE" dirty="0"/>
          </a:p>
        </p:txBody>
      </p:sp>
    </p:spTree>
    <p:extLst>
      <p:ext uri="{BB962C8B-B14F-4D97-AF65-F5344CB8AC3E}">
        <p14:creationId xmlns:p14="http://schemas.microsoft.com/office/powerpoint/2010/main" val="30991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7C295A88C71114181446D8818E18790" ma:contentTypeVersion="17" ma:contentTypeDescription="Ein neues Dokument erstellen." ma:contentTypeScope="" ma:versionID="bc35c9412d1bcc7166c24640eb93e0a4">
  <xsd:schema xmlns:xsd="http://www.w3.org/2001/XMLSchema" xmlns:xs="http://www.w3.org/2001/XMLSchema" xmlns:p="http://schemas.microsoft.com/office/2006/metadata/properties" xmlns:ns2="c76de689-21dc-41ce-9793-a3a1e2a5fd15" xmlns:ns3="ffd4a7be-fa4b-45b4-b43c-e99fd45b87a8" targetNamespace="http://schemas.microsoft.com/office/2006/metadata/properties" ma:root="true" ma:fieldsID="78f96fd0f0dbbd2ee1cfc0e463e4c62e" ns2:_="" ns3:_="">
    <xsd:import namespace="c76de689-21dc-41ce-9793-a3a1e2a5fd15"/>
    <xsd:import namespace="ffd4a7be-fa4b-45b4-b43c-e99fd45b87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6de689-21dc-41ce-9793-a3a1e2a5fd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01dd9aff-066f-4435-b8d0-cc7bbd902a1d"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d4a7be-fa4b-45b4-b43c-e99fd45b87a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5df10013-d761-474a-beab-a2b03ae99ac7}" ma:internalName="TaxCatchAll" ma:showField="CatchAllData" ma:web="ffd4a7be-fa4b-45b4-b43c-e99fd45b87a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fd4a7be-fa4b-45b4-b43c-e99fd45b87a8" xsi:nil="true"/>
    <lcf76f155ced4ddcb4097134ff3c332f xmlns="c76de689-21dc-41ce-9793-a3a1e2a5fd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A42579-585D-4890-B426-9C71BB1AD8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6de689-21dc-41ce-9793-a3a1e2a5fd15"/>
    <ds:schemaRef ds:uri="ffd4a7be-fa4b-45b4-b43c-e99fd45b87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84A0584-6827-4088-81E9-B68B079CA4CF}">
  <ds:schemaRef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c76de689-21dc-41ce-9793-a3a1e2a5fd15"/>
    <ds:schemaRef ds:uri="http://schemas.microsoft.com/office/2006/metadata/properties"/>
    <ds:schemaRef ds:uri="http://schemas.openxmlformats.org/package/2006/metadata/core-properties"/>
    <ds:schemaRef ds:uri="ffd4a7be-fa4b-45b4-b43c-e99fd45b87a8"/>
    <ds:schemaRef ds:uri="http://www.w3.org/XML/1998/namespace"/>
  </ds:schemaRefs>
</ds:datastoreItem>
</file>

<file path=customXml/itemProps3.xml><?xml version="1.0" encoding="utf-8"?>
<ds:datastoreItem xmlns:ds="http://schemas.openxmlformats.org/officeDocument/2006/customXml" ds:itemID="{C0A8436D-763B-4907-B6FA-22422E9375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3044</Words>
  <Application>Microsoft Office PowerPoint</Application>
  <PresentationFormat>Bildschirmpräsentation (4:3)</PresentationFormat>
  <Paragraphs>349</Paragraphs>
  <Slides>39</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39</vt:i4>
      </vt:variant>
    </vt:vector>
  </HeadingPairs>
  <TitlesOfParts>
    <vt:vector size="47" baseType="lpstr">
      <vt:lpstr>Aptos</vt:lpstr>
      <vt:lpstr>Arial</vt:lpstr>
      <vt:lpstr>Calibri</vt:lpstr>
      <vt:lpstr>Frutiger LT Std 55 Roman</vt:lpstr>
      <vt:lpstr>Lucida Grande</vt:lpstr>
      <vt:lpstr>Verdana</vt:lpstr>
      <vt:lpstr>Wingdings</vt:lpstr>
      <vt:lpstr>Office</vt:lpstr>
      <vt:lpstr>PowerPoint-Präsentation</vt:lpstr>
      <vt:lpstr> Online-Schulung  Skillpartout und UNICUT  16. Mai 2024 (1. Tag) </vt:lpstr>
      <vt:lpstr>PowerPoint-Präsentation</vt:lpstr>
      <vt:lpstr>PowerPoint-Präsentation</vt:lpstr>
      <vt:lpstr>PowerPoint-Präsentation</vt:lpstr>
      <vt:lpstr>PowerPoint-Präsentation</vt:lpstr>
      <vt:lpstr>PowerPoint-Präsentation</vt:lpstr>
      <vt:lpstr>PowerPoint-Präsentation</vt:lpstr>
      <vt:lpstr>Auch die IBBG beschäftigt sich intensiv mit: L'IBBG s'occupe également de manière intensive de: L'IBBG sta inoltre lavorando intensamente con:</vt:lpstr>
      <vt:lpstr>Information über den Ablauf vom Login bis zur Nutzung von UNICUT und Skillpartout  Information sur le déroulement du login jusqu'à l'utilisation d'UNICUT dans Skillpartout  Informazioni sul processo che va dall'accesso all'utilizzo di UNICUT in Skillpartout </vt:lpstr>
      <vt:lpstr>   SKILLPARTOUT www.ibbg.ch  </vt:lpstr>
      <vt:lpstr>www.ibbg.ch  </vt:lpstr>
      <vt:lpstr>www.ibbg.ch  </vt:lpstr>
      <vt:lpstr>www.ibbg.ch </vt:lpstr>
      <vt:lpstr>www.ibbg.ch  </vt:lpstr>
      <vt:lpstr>PowerPoint-Präsentation</vt:lpstr>
      <vt:lpstr>PowerPoint-Präsentation</vt:lpstr>
      <vt:lpstr>PowerPoint-Präsentation</vt:lpstr>
      <vt:lpstr>PowerPoint-Präsentation</vt:lpstr>
      <vt:lpstr>PowerPoint-Präsentation</vt:lpstr>
      <vt:lpstr>Wie kommen Sie zum Login? Comment accéder au login ? Come si accede?  </vt:lpstr>
      <vt:lpstr>Wie kommen Sie zum Login? Comment accéder au login ? Come si accede?      </vt:lpstr>
      <vt:lpstr>  </vt:lpstr>
      <vt:lpstr>PowerPoint-Präsentation</vt:lpstr>
      <vt:lpstr>PowerPoint-Präsentation</vt:lpstr>
      <vt:lpstr>Wie kommen Sie zum Login? Comment accéder au login ? Come si accede?      </vt:lpstr>
      <vt:lpstr>https://www.ibbg.ch/de-ch/Skillpartout/Anleitungen   </vt:lpstr>
      <vt:lpstr>PowerPoint-Präsentation</vt:lpstr>
      <vt:lpstr>PowerPoint-Präsentation</vt:lpstr>
      <vt:lpstr>PowerPoint-Präsentation</vt:lpstr>
      <vt:lpstr> Bestelldaten erfassen: Sprache anwählen, Adresse ausfüllen </vt:lpstr>
      <vt:lpstr>PowerPoint-Präsentation</vt:lpstr>
      <vt:lpstr>PowerPoint-Präsentation</vt:lpstr>
      <vt:lpstr>PowerPoint-Präsentation</vt:lpstr>
      <vt:lpstr>PowerPoint-Präsentation</vt:lpstr>
      <vt:lpstr>Login zur Demo-Version</vt:lpstr>
      <vt:lpstr>PowerPoint-Präsentation</vt:lpstr>
      <vt:lpstr>PowerPoint-Präsentation</vt:lpstr>
      <vt:lpstr>Besten Dank für die Aufmerksamkeit! Merci de votre attention! Grazie mille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Bettina Frei</dc:creator>
  <cp:lastModifiedBy>Bettina Frei</cp:lastModifiedBy>
  <cp:revision>129</cp:revision>
  <cp:lastPrinted>2024-04-29T10:06:19Z</cp:lastPrinted>
  <dcterms:created xsi:type="dcterms:W3CDTF">2019-10-27T12:59:22Z</dcterms:created>
  <dcterms:modified xsi:type="dcterms:W3CDTF">2024-05-16T13:40:15Z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0x010100D4048779B35D5941BE8906BB2A137383</vt:lpwstr>
  </property>
  <property fmtid="{D5CDD505-2E9C-101B-9397-08002B2CF9AE}" pid="3" name="MediaServiceImageTags">
    <vt:lpwstr/>
  </property>
</Properties>
</file>